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75" r:id="rId2"/>
    <p:sldId id="256" r:id="rId3"/>
    <p:sldId id="342" r:id="rId4"/>
    <p:sldId id="257" r:id="rId5"/>
    <p:sldId id="258" r:id="rId6"/>
    <p:sldId id="259" r:id="rId7"/>
    <p:sldId id="267" r:id="rId8"/>
    <p:sldId id="260" r:id="rId9"/>
    <p:sldId id="344" r:id="rId10"/>
    <p:sldId id="268" r:id="rId11"/>
    <p:sldId id="345" r:id="rId12"/>
    <p:sldId id="264" r:id="rId13"/>
    <p:sldId id="324" r:id="rId14"/>
    <p:sldId id="341" r:id="rId15"/>
    <p:sldId id="346" r:id="rId16"/>
    <p:sldId id="332" r:id="rId17"/>
    <p:sldId id="337" r:id="rId18"/>
    <p:sldId id="347" r:id="rId19"/>
    <p:sldId id="333" r:id="rId20"/>
    <p:sldId id="348" r:id="rId21"/>
    <p:sldId id="335" r:id="rId22"/>
    <p:sldId id="34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1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FC2C0-D8EF-D444-8AD3-1E76FFC9AA12}" type="datetimeFigureOut">
              <a:rPr lang="en-US" smtClean="0"/>
              <a:t>3/31/19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D5DCA-7E0D-0A44-868A-9E788BDD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SimSu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SimSun" charset="0"/>
                <a:cs typeface="SimSun" charset="0"/>
              </a:defRPr>
            </a:lvl9pPr>
          </a:lstStyle>
          <a:p>
            <a:fld id="{40FF9DA9-84C9-2846-BF62-3F3EC13ADA21}" type="slidenum">
              <a:rPr lang="zh-CN" altLang="en-US">
                <a:cs typeface="Arial" charset="0"/>
              </a:rPr>
              <a:pPr/>
              <a:t>13</a:t>
            </a:fld>
            <a:endParaRPr lang="en-US" altLang="zh-CN">
              <a:cs typeface="Arial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3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2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4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5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9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9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6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5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1AEA-5766-B64D-BFAA-70113B897133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451E-A3FE-6C45-B769-076F6217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47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3EDB-275C-5841-9496-4DCEE67A4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810" y="542925"/>
            <a:ext cx="7636669" cy="141446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3975" b="1" dirty="0"/>
              <a:t>以赛亚</a:t>
            </a:r>
            <a:r>
              <a:rPr lang="zh-CN" altLang="en-CA" sz="3975" b="1" dirty="0"/>
              <a:t>蒙</a:t>
            </a:r>
            <a:r>
              <a:rPr lang="zh-CN" altLang="en-US" sz="3975" b="1" dirty="0"/>
              <a:t>召：</a:t>
            </a:r>
            <a:br>
              <a:rPr lang="en-CA" altLang="zh-CN" b="1" dirty="0"/>
            </a:b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B9861F-86EF-8747-9A0E-D9920F5325C2}"/>
              </a:ext>
            </a:extLst>
          </p:cNvPr>
          <p:cNvSpPr/>
          <p:nvPr/>
        </p:nvSpPr>
        <p:spPr>
          <a:xfrm>
            <a:off x="746520" y="1936377"/>
            <a:ext cx="77654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我见主坐在高高的宝座上</a:t>
            </a:r>
            <a:r>
              <a:rPr lang="zh-CN" altLang="en-US" sz="2400" b="1" dirty="0"/>
              <a:t>。他的衣裳垂下，遮满圣殿。 </a:t>
            </a:r>
            <a:endParaRPr lang="en-CA" altLang="zh-CN" sz="2400" b="1" dirty="0"/>
          </a:p>
          <a:p>
            <a:endParaRPr lang="en-CA" altLang="zh-CN" sz="2400" b="1" dirty="0"/>
          </a:p>
          <a:p>
            <a:r>
              <a:rPr lang="zh-CN" altLang="en-US" sz="2400" b="1" dirty="0"/>
              <a:t>其上有</a:t>
            </a:r>
            <a:r>
              <a:rPr lang="zh-CN" altLang="en-US" sz="2400" b="1" u="sng" dirty="0">
                <a:solidFill>
                  <a:srgbClr val="FF0000"/>
                </a:solidFill>
              </a:rPr>
              <a:t>撒拉弗</a:t>
            </a:r>
            <a:r>
              <a:rPr lang="zh-CN" altLang="en-US" sz="2400" b="1" dirty="0"/>
              <a:t>侍立，各有六个翅膀：用两个翅膀遮脸，两个翅膀遮脚，两个翅膀飞翔；</a:t>
            </a:r>
            <a:endParaRPr lang="en-CA" altLang="zh-CN" sz="2400" b="1" dirty="0"/>
          </a:p>
          <a:p>
            <a:r>
              <a:rPr lang="zh-CN" altLang="en-US" sz="2400" b="1" dirty="0"/>
              <a:t> </a:t>
            </a:r>
            <a:br>
              <a:rPr lang="en-US" altLang="zh-CN" sz="2400" b="1" dirty="0"/>
            </a:br>
            <a:r>
              <a:rPr lang="zh-CN" altLang="en-US" sz="2400" b="1" dirty="0"/>
              <a:t>彼此呼喊说：圣哉！圣哉！圣哉！万军之耶和华；</a:t>
            </a:r>
            <a:br>
              <a:rPr lang="en-CA" altLang="zh-CN" sz="2400" b="1" dirty="0"/>
            </a:br>
            <a:r>
              <a:rPr lang="zh-CN" altLang="en-US" sz="2400" b="1" dirty="0">
                <a:solidFill>
                  <a:srgbClr val="FF0000"/>
                </a:solidFill>
              </a:rPr>
              <a:t>他的荣光充满全地</a:t>
            </a:r>
            <a:r>
              <a:rPr lang="zh-CN" altLang="en-US" sz="2400" b="1" dirty="0"/>
              <a:t>！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638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52631-4F07-1044-843D-F9772727BCB7}"/>
              </a:ext>
            </a:extLst>
          </p:cNvPr>
          <p:cNvSpPr/>
          <p:nvPr/>
        </p:nvSpPr>
        <p:spPr>
          <a:xfrm>
            <a:off x="833718" y="2028616"/>
            <a:ext cx="74765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zh-CN" altLang="en-US" sz="3600" b="1" dirty="0"/>
              <a:t> </a:t>
            </a:r>
            <a:r>
              <a:rPr lang="zh-CN" altLang="en-US" sz="3200" b="1" dirty="0"/>
              <a:t>与主建立亲密的关系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认识自己的不洁，让主洁净</a:t>
            </a:r>
            <a:endParaRPr lang="en-CA" altLang="zh-CN" sz="44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C00849-D799-7F42-B9B1-CD623603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63" y="525666"/>
            <a:ext cx="7886700" cy="1325563"/>
          </a:xfrm>
        </p:spPr>
        <p:txBody>
          <a:bodyPr/>
          <a:lstStyle/>
          <a:p>
            <a:r>
              <a:rPr lang="zh-CN" altLang="en-CA" b="1" dirty="0"/>
              <a:t>有</a:t>
            </a:r>
            <a:r>
              <a:rPr lang="zh-CN" altLang="en-US" b="1" dirty="0"/>
              <a:t>使命的侍奉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9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CBD6-DDCB-D743-8EBF-A375E4FE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6859"/>
            <a:ext cx="7886700" cy="5903259"/>
          </a:xfrm>
        </p:spPr>
        <p:txBody>
          <a:bodyPr>
            <a:normAutofit/>
          </a:bodyPr>
          <a:lstStyle/>
          <a:p>
            <a:r>
              <a:rPr lang="zh-CN" altLang="en-US" sz="3600" b="1" i="1" dirty="0"/>
              <a:t>以赛亚说：「祸哉！我灭亡了！因为我是</a:t>
            </a:r>
            <a:r>
              <a:rPr lang="zh-CN" altLang="en-US" sz="3600" b="1" i="1" dirty="0">
                <a:solidFill>
                  <a:srgbClr val="FF0000"/>
                </a:solidFill>
              </a:rPr>
              <a:t>嘴唇不洁</a:t>
            </a:r>
            <a:r>
              <a:rPr lang="zh-CN" altLang="en-US" sz="3600" b="1" i="1" dirty="0"/>
              <a:t>的人，又住在嘴唇不洁的民中，又因我眼见大君王万军之耶和华。」</a:t>
            </a:r>
            <a:br>
              <a:rPr lang="en-CA" altLang="zh-CN" sz="3600" b="1" i="1" dirty="0"/>
            </a:br>
            <a:br>
              <a:rPr lang="en-CA" altLang="zh-CN" sz="3100" b="1" dirty="0"/>
            </a:br>
            <a:r>
              <a:rPr lang="zh-CN" altLang="en-CA" sz="2700" b="1" dirty="0"/>
              <a:t>雅各书</a:t>
            </a:r>
            <a:r>
              <a:rPr lang="en-US" altLang="zh-CN" sz="2700" b="1" dirty="0"/>
              <a:t>3:5-9</a:t>
            </a:r>
            <a:br>
              <a:rPr lang="en-CA" altLang="zh-CN" sz="2025" b="1" dirty="0"/>
            </a:br>
            <a:r>
              <a:rPr lang="zh-CN" altLang="en-US" sz="2700" b="1" dirty="0"/>
              <a:t>舌头在百体里也是最小的，却能说大话。看哪，最小的火能点着最大的树林。 舌头就是火，在我们百体中，舌头是个罪恶的世界。</a:t>
            </a:r>
            <a:br>
              <a:rPr lang="zh-CN" alt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82069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One of the seraphs flew to me, holding in his hand a live co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964" y="3068596"/>
            <a:ext cx="5222033" cy="319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643309" y="930835"/>
            <a:ext cx="78573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SimSun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/>
            <a:r>
              <a:rPr lang="zh-CN" altLang="en-US" sz="2800" b="1" dirty="0"/>
              <a:t>有一撒拉弗飞到我跟前，手里拿着</a:t>
            </a:r>
            <a:r>
              <a:rPr lang="zh-CN" altLang="en-US" sz="2800" b="1" dirty="0">
                <a:solidFill>
                  <a:srgbClr val="FF0000"/>
                </a:solidFill>
              </a:rPr>
              <a:t>红炭</a:t>
            </a:r>
            <a:r>
              <a:rPr lang="zh-CN" altLang="en-US" sz="2800" b="1" dirty="0"/>
              <a:t>，是用火剪从坛上取下来的， 将炭沾我的口，说：</a:t>
            </a:r>
            <a:r>
              <a:rPr lang="zh-CN" altLang="en-US" sz="2800" b="1" dirty="0">
                <a:solidFill>
                  <a:srgbClr val="FF0000"/>
                </a:solidFill>
              </a:rPr>
              <a:t>看哪，这炭沾了你的嘴，你的罪孽便除掉，你的罪恶就赦免了</a:t>
            </a:r>
            <a:r>
              <a:rPr lang="zh-CN" altLang="en-US" sz="2800" b="1" dirty="0"/>
              <a:t>。</a:t>
            </a:r>
            <a:endParaRPr lang="en-US" altLang="zh-CN" sz="2800" dirty="0">
              <a:latin typeface="Century Gothic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38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B70ACC-272D-8841-ADAA-ABD645398DDA}"/>
              </a:ext>
            </a:extLst>
          </p:cNvPr>
          <p:cNvSpPr/>
          <p:nvPr/>
        </p:nvSpPr>
        <p:spPr>
          <a:xfrm>
            <a:off x="758078" y="1317812"/>
            <a:ext cx="7627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ArialMT"/>
              </a:rPr>
              <a:t>人若自洁，脱离卑贱的事，就必作贵重的器皿，成为圣洁，合乎主用，预备行各样的善事。（提摩太后</a:t>
            </a:r>
            <a:r>
              <a:rPr lang="en-US" altLang="zh-CN" sz="2800" b="1" dirty="0">
                <a:latin typeface="ArialMT"/>
              </a:rPr>
              <a:t>2:21</a:t>
            </a:r>
            <a:r>
              <a:rPr lang="zh-CN" altLang="en-US" sz="2800" b="1" dirty="0">
                <a:latin typeface="ArialMT"/>
              </a:rPr>
              <a:t>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4260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52631-4F07-1044-843D-F9772727BCB7}"/>
              </a:ext>
            </a:extLst>
          </p:cNvPr>
          <p:cNvSpPr/>
          <p:nvPr/>
        </p:nvSpPr>
        <p:spPr>
          <a:xfrm>
            <a:off x="833718" y="2028616"/>
            <a:ext cx="74765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zh-CN" altLang="en-US" sz="3600" b="1" dirty="0"/>
              <a:t> </a:t>
            </a:r>
            <a:r>
              <a:rPr lang="zh-CN" altLang="en-US" sz="3200" b="1" dirty="0"/>
              <a:t>与主建立亲密的关系</a:t>
            </a:r>
            <a:endParaRPr lang="en-CA" altLang="zh-CN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3200" b="1" dirty="0"/>
              <a:t> 认识自己的不洁，让主洁净</a:t>
            </a:r>
            <a:endParaRPr lang="en-CA" altLang="zh-CN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回应呼召，主居首位</a:t>
            </a:r>
            <a:endParaRPr lang="en-CA" altLang="zh-CN" sz="44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C00849-D799-7F42-B9B1-CD623603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63" y="525666"/>
            <a:ext cx="7886700" cy="1325563"/>
          </a:xfrm>
        </p:spPr>
        <p:txBody>
          <a:bodyPr/>
          <a:lstStyle/>
          <a:p>
            <a:r>
              <a:rPr lang="zh-CN" altLang="en-CA" b="1" dirty="0"/>
              <a:t>有</a:t>
            </a:r>
            <a:r>
              <a:rPr lang="zh-CN" altLang="en-US" b="1" dirty="0"/>
              <a:t>使命的侍奉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7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EB21-0792-7448-AF2B-16DC434A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20874"/>
          </a:xfrm>
        </p:spPr>
        <p:txBody>
          <a:bodyPr>
            <a:noAutofit/>
          </a:bodyPr>
          <a:lstStyle/>
          <a:p>
            <a:r>
              <a:rPr lang="zh-CN" altLang="en-US" sz="2800" b="1" dirty="0"/>
              <a:t>我又听见主的声音说：「我可以差遣谁呢？谁肯为我们去呢？」</a:t>
            </a:r>
            <a:br>
              <a:rPr lang="en-CA" altLang="zh-CN" sz="2800" b="1" dirty="0"/>
            </a:br>
            <a:br>
              <a:rPr lang="en-CA" altLang="zh-CN" sz="2800" b="1" dirty="0"/>
            </a:br>
            <a:r>
              <a:rPr lang="zh-CN" altLang="en-US" sz="2800" b="1" dirty="0"/>
              <a:t>我说：「</a:t>
            </a:r>
            <a:r>
              <a:rPr lang="zh-CN" altLang="en-US" sz="2800" b="1" dirty="0">
                <a:solidFill>
                  <a:srgbClr val="FF0000"/>
                </a:solidFill>
              </a:rPr>
              <a:t>我在这里，请差遣我！</a:t>
            </a:r>
            <a:r>
              <a:rPr lang="zh-CN" altLang="en-US" sz="2800" b="1" dirty="0"/>
              <a:t>」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816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D916-8634-FE47-A233-D69CBF7F2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238686"/>
          </a:xfrm>
        </p:spPr>
        <p:txBody>
          <a:bodyPr>
            <a:normAutofit/>
          </a:bodyPr>
          <a:lstStyle/>
          <a:p>
            <a:r>
              <a:rPr lang="zh-CN" altLang="en-US" sz="3100" b="1" i="1" dirty="0"/>
              <a:t>耶稣说：</a:t>
            </a:r>
            <a:br>
              <a:rPr lang="en-CA" altLang="zh-CN" sz="3100" b="1" i="1" dirty="0"/>
            </a:br>
            <a:r>
              <a:rPr lang="zh-CN" altLang="en-US" sz="3100" b="1" i="1" dirty="0"/>
              <a:t>人若立志遵着他的旨意行，就必晓得这教训或是出于神，或是我凭着自己说的</a:t>
            </a:r>
            <a:r>
              <a:rPr lang="en-CA" altLang="zh-CN" sz="3100" b="1" i="1" dirty="0"/>
              <a:t>.</a:t>
            </a:r>
            <a:r>
              <a:rPr lang="zh-CN" altLang="en-US" sz="3100" b="1" i="1" dirty="0"/>
              <a:t>（约</a:t>
            </a:r>
            <a:r>
              <a:rPr lang="en-US" altLang="zh-CN" sz="3100" b="1" i="1" dirty="0"/>
              <a:t>7</a:t>
            </a:r>
            <a:r>
              <a:rPr lang="zh-CN" altLang="en-US" sz="3100" b="1" i="1" dirty="0"/>
              <a:t>：</a:t>
            </a:r>
            <a:r>
              <a:rPr lang="en-US" altLang="zh-CN" sz="3100" b="1" i="1" dirty="0"/>
              <a:t>17</a:t>
            </a:r>
            <a:r>
              <a:rPr lang="zh-CN" altLang="en-US" sz="3100" b="1" i="1" dirty="0"/>
              <a:t>）</a:t>
            </a:r>
            <a:br>
              <a:rPr lang="en-CA" altLang="zh-CN" sz="3100" b="1" dirty="0"/>
            </a:br>
            <a:br>
              <a:rPr lang="en-CA" altLang="zh-CN" sz="3100" b="1" dirty="0"/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74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52631-4F07-1044-843D-F9772727BCB7}"/>
              </a:ext>
            </a:extLst>
          </p:cNvPr>
          <p:cNvSpPr/>
          <p:nvPr/>
        </p:nvSpPr>
        <p:spPr>
          <a:xfrm>
            <a:off x="833718" y="2028616"/>
            <a:ext cx="7476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zh-CN" altLang="en-US" sz="3600" b="1" dirty="0"/>
              <a:t> </a:t>
            </a:r>
            <a:r>
              <a:rPr lang="zh-CN" altLang="en-US" sz="3200" b="1" dirty="0"/>
              <a:t>与主建立亲密的关系</a:t>
            </a:r>
            <a:endParaRPr lang="en-CA" altLang="zh-CN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3200" b="1" dirty="0"/>
              <a:t> 认识自己的不洁，让主洁净</a:t>
            </a:r>
            <a:endParaRPr lang="en-CA" altLang="zh-CN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3200" b="1" dirty="0"/>
              <a:t> 回应呼召，主居首位</a:t>
            </a:r>
            <a:endParaRPr lang="en-CA" altLang="zh-CN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不离不弃，侍奉一生 </a:t>
            </a:r>
            <a:endParaRPr lang="en-US" sz="3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C00849-D799-7F42-B9B1-CD623603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63" y="525666"/>
            <a:ext cx="7886700" cy="1325563"/>
          </a:xfrm>
        </p:spPr>
        <p:txBody>
          <a:bodyPr/>
          <a:lstStyle/>
          <a:p>
            <a:r>
              <a:rPr lang="zh-CN" altLang="en-CA" b="1" dirty="0"/>
              <a:t>有</a:t>
            </a:r>
            <a:r>
              <a:rPr lang="zh-CN" altLang="en-US" b="1" dirty="0"/>
              <a:t>使命的侍奉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2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01EE6-3A2F-D044-AECC-B525DBC96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063874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他说：「你去告诉这百姓说：你们听是要听见，却不明白；看是要看见，却不晓得。要使这百姓心蒙脂油，耳朵发沉，眼睛昏迷；恐怕眼睛看见，耳朵听见，心里明白，回转过来，便得医治。」</a:t>
            </a:r>
            <a:br>
              <a:rPr lang="en-CA" altLang="zh-CN" sz="3200" b="1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168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3EDB-275C-5841-9496-4DCEE67A4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CA" b="1" dirty="0"/>
              <a:t>有</a:t>
            </a:r>
            <a:r>
              <a:rPr lang="zh-CN" altLang="en-US" b="1" dirty="0"/>
              <a:t>使命的侍奉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849F4-0D83-7B48-8C34-73DCDB8FAD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altLang="zh-CN" sz="2100" dirty="0"/>
          </a:p>
          <a:p>
            <a:pPr algn="r"/>
            <a:r>
              <a:rPr lang="en-US" altLang="zh-CN" sz="2100" dirty="0"/>
              <a:t>2019</a:t>
            </a:r>
            <a:r>
              <a:rPr lang="zh-CN" altLang="en-US" sz="2100" dirty="0"/>
              <a:t>年</a:t>
            </a:r>
            <a:r>
              <a:rPr lang="en-US" altLang="zh-CN" sz="2100" dirty="0"/>
              <a:t>3</a:t>
            </a:r>
            <a:r>
              <a:rPr lang="zh-CN" altLang="en-US" sz="2100" dirty="0"/>
              <a:t>月</a:t>
            </a:r>
            <a:r>
              <a:rPr lang="en-US" altLang="zh-CN" sz="2100" dirty="0"/>
              <a:t>31</a:t>
            </a:r>
            <a:r>
              <a:rPr lang="zh-CN" altLang="en-US" sz="2100" dirty="0"/>
              <a:t>日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234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01EE6-3A2F-D044-AECC-B525DBC96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395133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他说：「你去告诉这百姓说：你们听是要听见，</a:t>
            </a:r>
            <a:r>
              <a:rPr lang="zh-CN" altLang="en-CA" sz="3200" b="1" dirty="0">
                <a:solidFill>
                  <a:srgbClr val="FF0000"/>
                </a:solidFill>
              </a:rPr>
              <a:t>虽然</a:t>
            </a:r>
            <a:r>
              <a:rPr lang="zh-CN" altLang="en-US" sz="3200" b="1" dirty="0"/>
              <a:t>不明白；看是要看见，</a:t>
            </a:r>
            <a:r>
              <a:rPr lang="zh-CN" altLang="en-US" sz="3200" b="1" dirty="0">
                <a:solidFill>
                  <a:srgbClr val="FF0000"/>
                </a:solidFill>
              </a:rPr>
              <a:t>虽然</a:t>
            </a:r>
            <a:r>
              <a:rPr lang="zh-CN" altLang="en-US" sz="3200" b="1" dirty="0"/>
              <a:t>不晓得。</a:t>
            </a:r>
            <a:br>
              <a:rPr lang="en-CA" altLang="zh-CN" sz="3200" b="1" dirty="0"/>
            </a:br>
            <a:br>
              <a:rPr lang="en-CA" altLang="zh-CN" sz="3200" b="1" dirty="0"/>
            </a:br>
            <a:r>
              <a:rPr lang="zh-CN" altLang="en-US" sz="3200" b="1" dirty="0"/>
              <a:t>要使这百姓心蒙脂油，耳朵发沉，眼睛昏迷；</a:t>
            </a:r>
            <a:r>
              <a:rPr lang="zh-CN" altLang="en-US" sz="3200" b="1" dirty="0">
                <a:solidFill>
                  <a:srgbClr val="FF0000"/>
                </a:solidFill>
              </a:rPr>
              <a:t>或者</a:t>
            </a:r>
            <a:r>
              <a:rPr lang="zh-CN" altLang="en-US" sz="3200" b="1" dirty="0"/>
              <a:t>眼睛看见，耳朵听见，心里明白，回转过来，便得医治。」</a:t>
            </a:r>
            <a:br>
              <a:rPr lang="en-CA" altLang="zh-CN" sz="3200" b="1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2178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F4B56-CFE2-824E-9895-8B24B7577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0222"/>
            <a:ext cx="7886700" cy="4646520"/>
          </a:xfrm>
        </p:spPr>
        <p:txBody>
          <a:bodyPr>
            <a:normAutofit/>
          </a:bodyPr>
          <a:lstStyle/>
          <a:p>
            <a:r>
              <a:rPr lang="zh-CN" altLang="en-US" sz="3100" b="1" dirty="0"/>
              <a:t>我就说：「</a:t>
            </a:r>
            <a:r>
              <a:rPr lang="zh-CN" altLang="en-US" sz="3100" b="1" dirty="0">
                <a:solidFill>
                  <a:srgbClr val="FF0000"/>
                </a:solidFill>
              </a:rPr>
              <a:t>主啊，这到几时为止呢？</a:t>
            </a:r>
            <a:r>
              <a:rPr lang="zh-CN" altLang="en-US" sz="3100" b="1" dirty="0"/>
              <a:t>」</a:t>
            </a:r>
            <a:br>
              <a:rPr lang="zh-CN" altLang="en-US" sz="3100" b="1" dirty="0"/>
            </a:br>
            <a:r>
              <a:rPr lang="zh-CN" altLang="en-US" sz="3100" b="1" dirty="0"/>
              <a:t>他说：</a:t>
            </a:r>
            <a:br>
              <a:rPr lang="zh-CN" altLang="en-US" sz="3100" b="1" dirty="0"/>
            </a:br>
            <a:r>
              <a:rPr lang="zh-CN" altLang="en-US" sz="3100" b="1" dirty="0"/>
              <a:t>直到</a:t>
            </a:r>
            <a:r>
              <a:rPr lang="zh-CN" altLang="en-US" sz="3100" b="1" dirty="0">
                <a:solidFill>
                  <a:srgbClr val="FF0000"/>
                </a:solidFill>
              </a:rPr>
              <a:t>城邑荒凉</a:t>
            </a:r>
            <a:r>
              <a:rPr lang="zh-CN" altLang="en-US" sz="3100" b="1" dirty="0"/>
              <a:t>，无人居住，房屋</a:t>
            </a:r>
            <a:r>
              <a:rPr lang="zh-CN" altLang="en-US" sz="3100" b="1" i="1" dirty="0"/>
              <a:t>空闲</a:t>
            </a:r>
            <a:r>
              <a:rPr lang="zh-CN" altLang="en-US" sz="3100" b="1" dirty="0"/>
              <a:t>无人，地土</a:t>
            </a:r>
            <a:r>
              <a:rPr lang="zh-CN" altLang="en-US" sz="3100" b="1" dirty="0">
                <a:solidFill>
                  <a:srgbClr val="FF0000"/>
                </a:solidFill>
              </a:rPr>
              <a:t>极其荒凉</a:t>
            </a:r>
            <a:r>
              <a:rPr lang="zh-CN" altLang="en-US" sz="3100" b="1" dirty="0"/>
              <a:t>。并且耶和华</a:t>
            </a:r>
            <a:r>
              <a:rPr lang="zh-CN" altLang="en-US" sz="3100" b="1" dirty="0">
                <a:solidFill>
                  <a:srgbClr val="FF0000"/>
                </a:solidFill>
              </a:rPr>
              <a:t>将人迁到远方</a:t>
            </a:r>
            <a:r>
              <a:rPr lang="zh-CN" altLang="en-US" sz="3100" b="1" dirty="0"/>
              <a:t>，在这境内撇下的地土很多。</a:t>
            </a:r>
            <a:br>
              <a:rPr lang="zh-CN" altLang="en-US" sz="3100" b="1" dirty="0"/>
            </a:br>
            <a:r>
              <a:rPr lang="zh-CN" altLang="en-US" sz="3100" b="1" dirty="0"/>
              <a:t>境内剩下的</a:t>
            </a:r>
            <a:r>
              <a:rPr lang="zh-CN" altLang="en-US" sz="3100" b="1" i="1" dirty="0"/>
              <a:t>人</a:t>
            </a:r>
            <a:r>
              <a:rPr lang="zh-CN" altLang="en-US" sz="3100" b="1" dirty="0"/>
              <a:t>若还有十分之一，也必被吞灭，</a:t>
            </a:r>
            <a:br>
              <a:rPr lang="zh-CN" altLang="en-US" sz="3100" b="1" dirty="0"/>
            </a:br>
            <a:r>
              <a:rPr lang="zh-CN" altLang="en-US" sz="3100" b="1" dirty="0"/>
              <a:t>像栗树、橡树虽被砍伐，树墩子却仍存留。</a:t>
            </a:r>
            <a:br>
              <a:rPr lang="zh-CN" altLang="en-US" sz="3100" b="1" dirty="0"/>
            </a:br>
            <a:r>
              <a:rPr lang="zh-CN" altLang="en-US" sz="3100" b="1" dirty="0"/>
              <a:t>这圣洁的种类在国中也是如此。</a:t>
            </a:r>
            <a:br>
              <a:rPr lang="zh-CN" alt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8048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52631-4F07-1044-843D-F9772727BCB7}"/>
              </a:ext>
            </a:extLst>
          </p:cNvPr>
          <p:cNvSpPr/>
          <p:nvPr/>
        </p:nvSpPr>
        <p:spPr>
          <a:xfrm>
            <a:off x="833718" y="2028616"/>
            <a:ext cx="74765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zh-CN" altLang="en-US" sz="3600" b="1" dirty="0"/>
              <a:t> </a:t>
            </a:r>
            <a:r>
              <a:rPr lang="zh-CN" altLang="en-US" sz="4400" b="1" dirty="0"/>
              <a:t>与主建立亲密的关系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认识自己的不洁，让主洁净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回应呼召，主居首位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不离不弃，侍奉一生 </a:t>
            </a:r>
            <a:endParaRPr lang="en-US" sz="3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C00849-D799-7F42-B9B1-CD623603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63" y="525666"/>
            <a:ext cx="7886700" cy="1325563"/>
          </a:xfrm>
        </p:spPr>
        <p:txBody>
          <a:bodyPr/>
          <a:lstStyle/>
          <a:p>
            <a:r>
              <a:rPr lang="zh-CN" altLang="en-CA" b="1" dirty="0"/>
              <a:t>有</a:t>
            </a:r>
            <a:r>
              <a:rPr lang="zh-CN" altLang="en-US" b="1" dirty="0"/>
              <a:t>使命的侍奉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7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52631-4F07-1044-843D-F9772727BCB7}"/>
              </a:ext>
            </a:extLst>
          </p:cNvPr>
          <p:cNvSpPr/>
          <p:nvPr/>
        </p:nvSpPr>
        <p:spPr>
          <a:xfrm>
            <a:off x="833718" y="2028616"/>
            <a:ext cx="74765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zh-CN" altLang="en-US" sz="3600" b="1" dirty="0"/>
              <a:t> </a:t>
            </a:r>
            <a:r>
              <a:rPr lang="zh-CN" altLang="en-US" sz="4400" b="1" dirty="0"/>
              <a:t>与主建立亲密的关系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认识自己的不洁，让主洁净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回应呼召，主居首位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zh-CN" altLang="en-US" sz="4400" b="1" dirty="0"/>
              <a:t> 不离不弃，侍奉一生 </a:t>
            </a:r>
            <a:endParaRPr lang="en-US" sz="3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C00849-D799-7F42-B9B1-CD623603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63" y="525666"/>
            <a:ext cx="7886700" cy="1325563"/>
          </a:xfrm>
        </p:spPr>
        <p:txBody>
          <a:bodyPr/>
          <a:lstStyle/>
          <a:p>
            <a:r>
              <a:rPr lang="zh-CN" altLang="en-CA" b="1" dirty="0"/>
              <a:t>有</a:t>
            </a:r>
            <a:r>
              <a:rPr lang="zh-CN" altLang="en-US" b="1" dirty="0"/>
              <a:t>使命的侍奉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8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F4B56-CFE2-824E-9895-8B24B7577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4" y="981075"/>
            <a:ext cx="7886700" cy="4505326"/>
          </a:xfrm>
        </p:spPr>
        <p:txBody>
          <a:bodyPr>
            <a:normAutofit fontScale="90000"/>
          </a:bodyPr>
          <a:lstStyle/>
          <a:p>
            <a:r>
              <a:rPr lang="zh-CN" altLang="en-CA" sz="2700" b="1" dirty="0"/>
              <a:t>以赛亚书</a:t>
            </a:r>
            <a:r>
              <a:rPr lang="zh-CN" altLang="en-US" sz="2700" b="1" dirty="0"/>
              <a:t> </a:t>
            </a:r>
            <a:r>
              <a:rPr lang="en-US" altLang="zh-CN" sz="2700" b="1" dirty="0"/>
              <a:t>6</a:t>
            </a:r>
            <a:r>
              <a:rPr lang="zh-CN" altLang="en-US" sz="2700" b="1" dirty="0"/>
              <a:t>章</a:t>
            </a:r>
            <a:br>
              <a:rPr lang="en-CA" altLang="zh-CN" sz="2700" b="1" dirty="0"/>
            </a:br>
            <a:br>
              <a:rPr lang="en-CA" altLang="zh-CN" sz="2700" b="1" dirty="0"/>
            </a:br>
            <a:r>
              <a:rPr lang="zh-CN" altLang="en-US" sz="2700" b="1" dirty="0"/>
              <a:t>当</a:t>
            </a:r>
            <a:r>
              <a:rPr lang="zh-CN" altLang="en-US" sz="2700" b="1" u="sng" dirty="0"/>
              <a:t>乌西雅</a:t>
            </a:r>
            <a:r>
              <a:rPr lang="zh-CN" altLang="en-US" sz="2700" b="1" dirty="0"/>
              <a:t>王崩的那年，我见主坐在高高的宝座上。他的衣裳垂下，遮满圣殿。 其上有撒拉弗侍立，各有六个翅膀：用两个翅膀遮脸，两个翅膀遮脚，两个翅膀飞翔； </a:t>
            </a:r>
            <a:br>
              <a:rPr lang="en-US" altLang="zh-CN" sz="2700" b="1" dirty="0"/>
            </a:br>
            <a:r>
              <a:rPr lang="zh-CN" altLang="en-US" sz="2700" b="1" dirty="0"/>
              <a:t>彼此呼喊说：</a:t>
            </a:r>
            <a:br>
              <a:rPr lang="zh-CN" altLang="en-US" sz="2700" b="1" dirty="0"/>
            </a:br>
            <a:r>
              <a:rPr lang="zh-CN" altLang="en-US" sz="2700" b="1" dirty="0"/>
              <a:t>圣哉！圣哉！圣哉！万军之耶和华；他的荣光充满全地！</a:t>
            </a:r>
            <a:br>
              <a:rPr lang="zh-CN" altLang="en-US" sz="2700" b="1" dirty="0"/>
            </a:br>
            <a:r>
              <a:rPr lang="zh-CN" altLang="en-US" sz="2700" b="1" dirty="0"/>
              <a:t>因呼喊者的声音，门槛的根基震动，殿充满了烟云。 </a:t>
            </a:r>
            <a:br>
              <a:rPr lang="en-US" altLang="zh-CN" sz="2700" b="1" dirty="0"/>
            </a:br>
            <a:r>
              <a:rPr lang="zh-CN" altLang="en-US" sz="2700" b="1" dirty="0"/>
              <a:t>那时我说：「祸哉！我灭亡了！因为我是嘴唇不洁的人，又住在嘴唇不洁的民中，又因我眼见大君王</a:t>
            </a:r>
            <a:r>
              <a:rPr lang="en-US" altLang="zh-CN" sz="2700" b="1" dirty="0"/>
              <a:t>—</a:t>
            </a:r>
            <a:r>
              <a:rPr lang="zh-CN" altLang="en-US" sz="2700" b="1" dirty="0"/>
              <a:t>万军之耶和华。」有一撒拉弗飞到我跟前，手里拿着红炭，是用火剪从坛上取下来的， 将炭沾我的口，说：「看哪，这炭沾了你的嘴，你的罪孽便除掉，你的罪恶就赦免了。」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156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F4B56-CFE2-824E-9895-8B24B7577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43012"/>
            <a:ext cx="7886700" cy="4221956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我又听见主的声音说：「我可以差遣谁呢？谁肯为我们去呢？」我说：「我在这里，请差遣我！」 </a:t>
            </a:r>
            <a:br>
              <a:rPr lang="en-CA" altLang="zh-CN" sz="2400" b="1" dirty="0"/>
            </a:br>
            <a:br>
              <a:rPr lang="en-CA" altLang="zh-CN" sz="2400" b="1" dirty="0"/>
            </a:br>
            <a:r>
              <a:rPr lang="zh-CN" altLang="en-US" sz="2400" b="1" dirty="0"/>
              <a:t>他说：「你去告诉这百姓说：</a:t>
            </a:r>
            <a:br>
              <a:rPr lang="zh-CN" altLang="en-US" sz="2400" b="1" dirty="0"/>
            </a:br>
            <a:r>
              <a:rPr lang="zh-CN" altLang="en-US" sz="2400" b="1" dirty="0"/>
              <a:t>你们听是要听见，却不明白；看是要看见，却不晓得。</a:t>
            </a:r>
            <a:br>
              <a:rPr lang="zh-CN" altLang="en-US" sz="2400" b="1" dirty="0"/>
            </a:br>
            <a:r>
              <a:rPr lang="zh-CN" altLang="en-US" sz="2400" b="1" dirty="0"/>
              <a:t>要使这百姓心蒙脂油，耳朵发沉，眼睛昏迷；</a:t>
            </a:r>
            <a:br>
              <a:rPr lang="zh-CN" altLang="en-US" sz="2400" b="1" dirty="0"/>
            </a:br>
            <a:r>
              <a:rPr lang="zh-CN" altLang="en-US" sz="2400" b="1" dirty="0"/>
              <a:t>恐怕眼睛看见，耳朵听见，心里明白，回转过来，便得医治。」</a:t>
            </a:r>
            <a:br>
              <a:rPr lang="en-CA" altLang="zh-CN" sz="2400" b="1" dirty="0"/>
            </a:br>
            <a:br>
              <a:rPr lang="zh-CN" altLang="en-US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447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F4B56-CFE2-824E-9895-8B24B7577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23974"/>
            <a:ext cx="7886700" cy="4270001"/>
          </a:xfrm>
        </p:spPr>
        <p:txBody>
          <a:bodyPr>
            <a:normAutofit fontScale="90000"/>
          </a:bodyPr>
          <a:lstStyle/>
          <a:p>
            <a:br>
              <a:rPr lang="zh-CN" altLang="en-US" sz="2700" dirty="0"/>
            </a:br>
            <a:br>
              <a:rPr lang="en-CA" altLang="zh-CN" sz="2700" dirty="0"/>
            </a:br>
            <a:r>
              <a:rPr lang="zh-CN" altLang="en-US" sz="2800" b="1" dirty="0"/>
              <a:t>我就说：「主啊，这到几时为止呢？」</a:t>
            </a:r>
            <a:br>
              <a:rPr lang="zh-CN" altLang="en-US" sz="2800" b="1" dirty="0"/>
            </a:br>
            <a:br>
              <a:rPr lang="en-CA" altLang="zh-CN" sz="2700" dirty="0"/>
            </a:br>
            <a:r>
              <a:rPr lang="zh-CN" altLang="en-US" sz="2700" b="1" dirty="0"/>
              <a:t>他说：</a:t>
            </a:r>
            <a:br>
              <a:rPr lang="zh-CN" altLang="en-US" sz="2700" b="1" dirty="0"/>
            </a:br>
            <a:r>
              <a:rPr lang="zh-CN" altLang="en-US" sz="2700" b="1" dirty="0"/>
              <a:t>直到城邑荒凉，无人居住，</a:t>
            </a:r>
            <a:br>
              <a:rPr lang="zh-CN" altLang="en-US" sz="2700" b="1" dirty="0"/>
            </a:br>
            <a:r>
              <a:rPr lang="zh-CN" altLang="en-US" sz="2700" b="1" dirty="0"/>
              <a:t>房屋</a:t>
            </a:r>
            <a:r>
              <a:rPr lang="zh-CN" altLang="en-US" sz="2700" b="1" i="1" dirty="0"/>
              <a:t>空闲</a:t>
            </a:r>
            <a:r>
              <a:rPr lang="zh-CN" altLang="en-US" sz="2700" b="1" dirty="0"/>
              <a:t>无人，地土极其荒凉。</a:t>
            </a:r>
            <a:br>
              <a:rPr lang="en-CA" altLang="zh-CN" sz="2700" b="1" dirty="0"/>
            </a:br>
            <a:r>
              <a:rPr lang="zh-CN" altLang="en-US" sz="2700" b="1" dirty="0"/>
              <a:t>并且耶和华将人迁到远方，</a:t>
            </a:r>
            <a:br>
              <a:rPr lang="zh-CN" altLang="en-US" sz="2700" b="1" dirty="0"/>
            </a:br>
            <a:r>
              <a:rPr lang="zh-CN" altLang="en-US" sz="2700" b="1" dirty="0"/>
              <a:t>在这境内撇下的地土很多。</a:t>
            </a:r>
            <a:br>
              <a:rPr lang="zh-CN" altLang="en-US" sz="2700" b="1" dirty="0"/>
            </a:br>
            <a:r>
              <a:rPr lang="zh-CN" altLang="en-US" sz="2700" b="1" dirty="0"/>
              <a:t>境内剩下的</a:t>
            </a:r>
            <a:r>
              <a:rPr lang="zh-CN" altLang="en-US" sz="2700" b="1" i="1" dirty="0"/>
              <a:t>人</a:t>
            </a:r>
            <a:r>
              <a:rPr lang="zh-CN" altLang="en-US" sz="2700" b="1" dirty="0"/>
              <a:t>若还有十分之一，</a:t>
            </a:r>
            <a:br>
              <a:rPr lang="zh-CN" altLang="en-US" sz="2700" b="1" dirty="0"/>
            </a:br>
            <a:r>
              <a:rPr lang="zh-CN" altLang="en-US" sz="2700" b="1" dirty="0"/>
              <a:t>也必被吞灭，</a:t>
            </a:r>
            <a:br>
              <a:rPr lang="zh-CN" altLang="en-US" sz="2700" b="1" dirty="0"/>
            </a:br>
            <a:r>
              <a:rPr lang="zh-CN" altLang="en-US" sz="2700" b="1" dirty="0"/>
              <a:t>像栗树、橡树虽被砍伐，</a:t>
            </a:r>
            <a:br>
              <a:rPr lang="zh-CN" altLang="en-US" sz="2700" b="1" dirty="0"/>
            </a:br>
            <a:r>
              <a:rPr lang="zh-CN" altLang="en-US" sz="2700" b="1" dirty="0"/>
              <a:t>树墩子却仍存留。</a:t>
            </a:r>
            <a:br>
              <a:rPr lang="zh-CN" altLang="en-US" sz="2700" b="1" dirty="0"/>
            </a:br>
            <a:r>
              <a:rPr lang="zh-CN" altLang="en-US" sz="2700" b="1" dirty="0"/>
              <a:t>这圣洁的种类在国中也是如此。</a:t>
            </a:r>
            <a:br>
              <a:rPr lang="zh-CN" alt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69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46F0D6-6B0C-494E-A41F-AF7510425FA7}"/>
              </a:ext>
            </a:extLst>
          </p:cNvPr>
          <p:cNvSpPr/>
          <p:nvPr/>
        </p:nvSpPr>
        <p:spPr>
          <a:xfrm>
            <a:off x="821321" y="1074509"/>
            <a:ext cx="750135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u="sng" dirty="0" err="1"/>
              <a:t>有使命的侍奉</a:t>
            </a:r>
            <a:endParaRPr lang="en-US" sz="2700" b="1" u="sng" dirty="0"/>
          </a:p>
          <a:p>
            <a:br>
              <a:rPr lang="en-US" sz="2700" dirty="0"/>
            </a:br>
            <a:r>
              <a:rPr lang="en-US" sz="2700" b="1" dirty="0" err="1">
                <a:solidFill>
                  <a:srgbClr val="FF0000"/>
                </a:solidFill>
              </a:rPr>
              <a:t>事</a:t>
            </a:r>
            <a:r>
              <a:rPr lang="en-US" sz="2700" b="1" dirty="0" err="1"/>
              <a:t>奉</a:t>
            </a:r>
            <a:r>
              <a:rPr lang="zh-CN" altLang="en-US" sz="2700" dirty="0"/>
              <a:t>：</a:t>
            </a:r>
            <a:endParaRPr lang="en-CA" altLang="zh-CN" sz="2700" dirty="0"/>
          </a:p>
          <a:p>
            <a:r>
              <a:rPr lang="en-US" sz="2700" dirty="0" err="1"/>
              <a:t>把教会的事务当作平常的事情去做，做完了，责任也便完成了</a:t>
            </a:r>
            <a:endParaRPr lang="en-US" sz="2700" dirty="0"/>
          </a:p>
          <a:p>
            <a:endParaRPr lang="en-US" sz="2700" dirty="0"/>
          </a:p>
          <a:p>
            <a:r>
              <a:rPr lang="en-US" sz="2700" b="1" dirty="0" err="1">
                <a:solidFill>
                  <a:srgbClr val="FF0000"/>
                </a:solidFill>
              </a:rPr>
              <a:t>侍</a:t>
            </a:r>
            <a:r>
              <a:rPr lang="en-US" sz="2700" b="1" dirty="0" err="1"/>
              <a:t>奉</a:t>
            </a:r>
            <a:r>
              <a:rPr lang="zh-CN" altLang="en-US" sz="2700" dirty="0"/>
              <a:t>：</a:t>
            </a:r>
            <a:endParaRPr lang="en-CA" altLang="zh-CN" sz="2700" dirty="0"/>
          </a:p>
          <a:p>
            <a:r>
              <a:rPr lang="en-US" sz="2700" dirty="0" err="1"/>
              <a:t>以主</a:t>
            </a:r>
            <a:r>
              <a:rPr lang="zh-CN" altLang="en-US" sz="2700" dirty="0"/>
              <a:t>的</a:t>
            </a:r>
            <a:r>
              <a:rPr lang="en-US" sz="2700" dirty="0" err="1">
                <a:solidFill>
                  <a:srgbClr val="FF0000"/>
                </a:solidFill>
              </a:rPr>
              <a:t>仆人</a:t>
            </a:r>
            <a:r>
              <a:rPr lang="en-US" sz="2700" dirty="0" err="1"/>
              <a:t>的身分存谦卑敬畏的心去完成主所托付的任务</a:t>
            </a:r>
            <a:r>
              <a:rPr lang="zh-CN" altLang="en-US" sz="2700" dirty="0"/>
              <a:t>，</a:t>
            </a:r>
            <a:r>
              <a:rPr lang="zh-CN" altLang="en-US" sz="2700" b="1" dirty="0"/>
              <a:t>成就主的旨意。</a:t>
            </a:r>
            <a:endParaRPr lang="en-CA" altLang="zh-CN" sz="2700" b="1" dirty="0"/>
          </a:p>
        </p:txBody>
      </p:sp>
    </p:spTree>
    <p:extLst>
      <p:ext uri="{BB962C8B-B14F-4D97-AF65-F5344CB8AC3E}">
        <p14:creationId xmlns:p14="http://schemas.microsoft.com/office/powerpoint/2010/main" val="290472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867D3E6-BE71-9541-BBC8-7F4835EA6BF9}"/>
              </a:ext>
            </a:extLst>
          </p:cNvPr>
          <p:cNvSpPr txBox="1">
            <a:spLocks/>
          </p:cNvSpPr>
          <p:nvPr/>
        </p:nvSpPr>
        <p:spPr>
          <a:xfrm>
            <a:off x="1141214" y="1306046"/>
            <a:ext cx="6861572" cy="45245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出生在王宫， 经历了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位王 （乌西雅、约坦、亚哈斯、希西家</a:t>
            </a:r>
            <a:r>
              <a:rPr lang="en-CA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 玛拿西）</a:t>
            </a:r>
            <a:endParaRPr lang="en-CA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CA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有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学问，有见识</a:t>
            </a:r>
            <a:endParaRPr lang="en-CA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妻子是先知，有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个儿子</a:t>
            </a:r>
            <a:endParaRPr lang="en-CA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20-25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岁蒙召</a:t>
            </a:r>
            <a:endParaRPr lang="en-CA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侍奉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60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年， 直到被玛拿西王用锯锯死。</a:t>
            </a:r>
            <a:endParaRPr 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971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52631-4F07-1044-843D-F9772727BCB7}"/>
              </a:ext>
            </a:extLst>
          </p:cNvPr>
          <p:cNvSpPr/>
          <p:nvPr/>
        </p:nvSpPr>
        <p:spPr>
          <a:xfrm>
            <a:off x="833718" y="2028616"/>
            <a:ext cx="74765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zh-CN" altLang="en-US" sz="3600" b="1" dirty="0"/>
              <a:t> </a:t>
            </a:r>
            <a:r>
              <a:rPr lang="zh-CN" altLang="en-US" sz="4400" b="1" dirty="0"/>
              <a:t>与主建立亲密的关系</a:t>
            </a:r>
            <a:endParaRPr lang="en-CA" altLang="zh-CN" sz="4400" b="1" dirty="0"/>
          </a:p>
          <a:p>
            <a:pPr marL="285750" indent="-285750">
              <a:buFont typeface="Wingdings" pitchFamily="2" charset="2"/>
              <a:buChar char="Ø"/>
            </a:pPr>
            <a:endParaRPr lang="en-US" sz="3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C00849-D799-7F42-B9B1-CD623603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63" y="525666"/>
            <a:ext cx="7886700" cy="1325563"/>
          </a:xfrm>
        </p:spPr>
        <p:txBody>
          <a:bodyPr/>
          <a:lstStyle/>
          <a:p>
            <a:r>
              <a:rPr lang="zh-CN" altLang="en-CA" b="1" dirty="0"/>
              <a:t>有</a:t>
            </a:r>
            <a:r>
              <a:rPr lang="zh-CN" altLang="en-US" b="1" dirty="0"/>
              <a:t>使命的侍奉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6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547</Words>
  <Application>Microsoft Macintosh PowerPoint</Application>
  <PresentationFormat>On-screen Show (4:3)</PresentationFormat>
  <Paragraphs>55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ArialMT</vt:lpstr>
      <vt:lpstr>DengXian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有使命的侍奉</vt:lpstr>
      <vt:lpstr>有使命的侍奉</vt:lpstr>
      <vt:lpstr>以赛亚书 6章  当乌西雅王崩的那年，我见主坐在高高的宝座上。他的衣裳垂下，遮满圣殿。 其上有撒拉弗侍立，各有六个翅膀：用两个翅膀遮脸，两个翅膀遮脚，两个翅膀飞翔；  彼此呼喊说： 圣哉！圣哉！圣哉！万军之耶和华；他的荣光充满全地！ 因呼喊者的声音，门槛的根基震动，殿充满了烟云。  那时我说：「祸哉！我灭亡了！因为我是嘴唇不洁的人，又住在嘴唇不洁的民中，又因我眼见大君王—万军之耶和华。」有一撒拉弗飞到我跟前，手里拿着红炭，是用火剪从坛上取下来的， 将炭沾我的口，说：「看哪，这炭沾了你的嘴，你的罪孽便除掉，你的罪恶就赦免了。」 </vt:lpstr>
      <vt:lpstr>我又听见主的声音说：「我可以差遣谁呢？谁肯为我们去呢？」我说：「我在这里，请差遣我！」   他说：「你去告诉这百姓说： 你们听是要听见，却不明白；看是要看见，却不晓得。 要使这百姓心蒙脂油，耳朵发沉，眼睛昏迷； 恐怕眼睛看见，耳朵听见，心里明白，回转过来，便得医治。」  </vt:lpstr>
      <vt:lpstr>  我就说：「主啊，这到几时为止呢？」  他说： 直到城邑荒凉，无人居住， 房屋空闲无人，地土极其荒凉。 并且耶和华将人迁到远方， 在这境内撇下的地土很多。 境内剩下的人若还有十分之一， 也必被吞灭， 像栗树、橡树虽被砍伐， 树墩子却仍存留。 这圣洁的种类在国中也是如此。 </vt:lpstr>
      <vt:lpstr>PowerPoint Presentation</vt:lpstr>
      <vt:lpstr>PowerPoint Presentation</vt:lpstr>
      <vt:lpstr>有使命的侍奉</vt:lpstr>
      <vt:lpstr>以赛亚蒙召： </vt:lpstr>
      <vt:lpstr>有使命的侍奉</vt:lpstr>
      <vt:lpstr>以赛亚说：「祸哉！我灭亡了！因为我是嘴唇不洁的人，又住在嘴唇不洁的民中，又因我眼见大君王万军之耶和华。」  雅各书3:5-9 舌头在百体里也是最小的，却能说大话。看哪，最小的火能点着最大的树林。 舌头就是火，在我们百体中，舌头是个罪恶的世界。 </vt:lpstr>
      <vt:lpstr>PowerPoint Presentation</vt:lpstr>
      <vt:lpstr>PowerPoint Presentation</vt:lpstr>
      <vt:lpstr>有使命的侍奉</vt:lpstr>
      <vt:lpstr>我又听见主的声音说：「我可以差遣谁呢？谁肯为我们去呢？」  我说：「我在这里，请差遣我！」</vt:lpstr>
      <vt:lpstr>耶稣说： 人若立志遵着他的旨意行，就必晓得这教训或是出于神，或是我凭着自己说的.（约7：17）  </vt:lpstr>
      <vt:lpstr>有使命的侍奉</vt:lpstr>
      <vt:lpstr>他说：「你去告诉这百姓说：你们听是要听见，却不明白；看是要看见，却不晓得。要使这百姓心蒙脂油，耳朵发沉，眼睛昏迷；恐怕眼睛看见，耳朵听见，心里明白，回转过来，便得医治。」 </vt:lpstr>
      <vt:lpstr>他说：「你去告诉这百姓说：你们听是要听见，虽然不明白；看是要看见，虽然不晓得。  要使这百姓心蒙脂油，耳朵发沉，眼睛昏迷；或者眼睛看见，耳朵听见，心里明白，回转过来，便得医治。」 </vt:lpstr>
      <vt:lpstr>我就说：「主啊，这到几时为止呢？」 他说： 直到城邑荒凉，无人居住，房屋空闲无人，地土极其荒凉。并且耶和华将人迁到远方，在这境内撇下的地土很多。 境内剩下的人若还有十分之一，也必被吞灭， 像栗树、橡树虽被砍伐，树墩子却仍存留。 这圣洁的种类在国中也是如此。 </vt:lpstr>
      <vt:lpstr>有使命的侍奉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有使命的事奉</dc:title>
  <dc:creator>Hude Quan</dc:creator>
  <cp:lastModifiedBy>Hude Quan</cp:lastModifiedBy>
  <cp:revision>45</cp:revision>
  <cp:lastPrinted>2019-03-31T12:25:42Z</cp:lastPrinted>
  <dcterms:created xsi:type="dcterms:W3CDTF">2019-03-24T20:40:13Z</dcterms:created>
  <dcterms:modified xsi:type="dcterms:W3CDTF">2019-03-31T13:18:39Z</dcterms:modified>
</cp:coreProperties>
</file>