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5" r:id="rId2"/>
    <p:sldId id="276" r:id="rId3"/>
    <p:sldId id="277" r:id="rId4"/>
    <p:sldId id="278" r:id="rId5"/>
    <p:sldId id="27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60"/>
    <p:restoredTop sz="94632"/>
  </p:normalViewPr>
  <p:slideViewPr>
    <p:cSldViewPr snapToGrid="0" snapToObjects="1">
      <p:cViewPr varScale="1">
        <p:scale>
          <a:sx n="114" d="100"/>
          <a:sy n="114" d="100"/>
        </p:scale>
        <p:origin x="152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910B6-5D64-984B-AF54-9A6A11D6EE4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CEC0BD0-554C-D945-B336-71496E8101C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12A1E13-2652-5A41-A4FD-E52880EA4DB1}"/>
              </a:ext>
            </a:extLst>
          </p:cNvPr>
          <p:cNvSpPr>
            <a:spLocks noGrp="1"/>
          </p:cNvSpPr>
          <p:nvPr>
            <p:ph type="dt" sz="half" idx="10"/>
          </p:nvPr>
        </p:nvSpPr>
        <p:spPr/>
        <p:txBody>
          <a:bodyPr/>
          <a:lstStyle/>
          <a:p>
            <a:fld id="{CFFB1890-1634-3640-A88E-740F68D5C788}" type="datetimeFigureOut">
              <a:rPr lang="en-US" smtClean="0"/>
              <a:t>4/27/19</a:t>
            </a:fld>
            <a:endParaRPr lang="en-US"/>
          </a:p>
        </p:txBody>
      </p:sp>
      <p:sp>
        <p:nvSpPr>
          <p:cNvPr id="5" name="Footer Placeholder 4">
            <a:extLst>
              <a:ext uri="{FF2B5EF4-FFF2-40B4-BE49-F238E27FC236}">
                <a16:creationId xmlns:a16="http://schemas.microsoft.com/office/drawing/2014/main" id="{B4A92DB6-33ED-0145-B17A-E29332F539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2AF4D4-3526-2B44-A64B-11ADD2D67378}"/>
              </a:ext>
            </a:extLst>
          </p:cNvPr>
          <p:cNvSpPr>
            <a:spLocks noGrp="1"/>
          </p:cNvSpPr>
          <p:nvPr>
            <p:ph type="sldNum" sz="quarter" idx="12"/>
          </p:nvPr>
        </p:nvSpPr>
        <p:spPr/>
        <p:txBody>
          <a:bodyPr/>
          <a:lstStyle/>
          <a:p>
            <a:fld id="{927EFEB9-CFA0-6C48-A989-CF469EB45174}" type="slidenum">
              <a:rPr lang="en-US" smtClean="0"/>
              <a:t>‹#›</a:t>
            </a:fld>
            <a:endParaRPr lang="en-US"/>
          </a:p>
        </p:txBody>
      </p:sp>
    </p:spTree>
    <p:extLst>
      <p:ext uri="{BB962C8B-B14F-4D97-AF65-F5344CB8AC3E}">
        <p14:creationId xmlns:p14="http://schemas.microsoft.com/office/powerpoint/2010/main" val="2368408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2843D-CAB2-6547-82A2-423B0140CC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CC1CA8-19C2-944D-946F-A9EC58AA17A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656771-BDF1-6047-99B6-11907AF96437}"/>
              </a:ext>
            </a:extLst>
          </p:cNvPr>
          <p:cNvSpPr>
            <a:spLocks noGrp="1"/>
          </p:cNvSpPr>
          <p:nvPr>
            <p:ph type="dt" sz="half" idx="10"/>
          </p:nvPr>
        </p:nvSpPr>
        <p:spPr/>
        <p:txBody>
          <a:bodyPr/>
          <a:lstStyle/>
          <a:p>
            <a:fld id="{CFFB1890-1634-3640-A88E-740F68D5C788}" type="datetimeFigureOut">
              <a:rPr lang="en-US" smtClean="0"/>
              <a:t>4/27/19</a:t>
            </a:fld>
            <a:endParaRPr lang="en-US"/>
          </a:p>
        </p:txBody>
      </p:sp>
      <p:sp>
        <p:nvSpPr>
          <p:cNvPr id="5" name="Footer Placeholder 4">
            <a:extLst>
              <a:ext uri="{FF2B5EF4-FFF2-40B4-BE49-F238E27FC236}">
                <a16:creationId xmlns:a16="http://schemas.microsoft.com/office/drawing/2014/main" id="{2B570B25-7A6E-F343-8C3E-5208845B5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90CEC5-86CA-E14B-B7C1-76E112DB3AE8}"/>
              </a:ext>
            </a:extLst>
          </p:cNvPr>
          <p:cNvSpPr>
            <a:spLocks noGrp="1"/>
          </p:cNvSpPr>
          <p:nvPr>
            <p:ph type="sldNum" sz="quarter" idx="12"/>
          </p:nvPr>
        </p:nvSpPr>
        <p:spPr/>
        <p:txBody>
          <a:bodyPr/>
          <a:lstStyle/>
          <a:p>
            <a:fld id="{927EFEB9-CFA0-6C48-A989-CF469EB45174}" type="slidenum">
              <a:rPr lang="en-US" smtClean="0"/>
              <a:t>‹#›</a:t>
            </a:fld>
            <a:endParaRPr lang="en-US"/>
          </a:p>
        </p:txBody>
      </p:sp>
    </p:spTree>
    <p:extLst>
      <p:ext uri="{BB962C8B-B14F-4D97-AF65-F5344CB8AC3E}">
        <p14:creationId xmlns:p14="http://schemas.microsoft.com/office/powerpoint/2010/main" val="382483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A5365B-E578-9541-B67A-44B4497AEAF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929211-83E7-604E-B4FA-6B08E980DB0B}"/>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8033F1-A139-1047-8081-74B9F36DCBB3}"/>
              </a:ext>
            </a:extLst>
          </p:cNvPr>
          <p:cNvSpPr>
            <a:spLocks noGrp="1"/>
          </p:cNvSpPr>
          <p:nvPr>
            <p:ph type="dt" sz="half" idx="10"/>
          </p:nvPr>
        </p:nvSpPr>
        <p:spPr/>
        <p:txBody>
          <a:bodyPr/>
          <a:lstStyle/>
          <a:p>
            <a:fld id="{CFFB1890-1634-3640-A88E-740F68D5C788}" type="datetimeFigureOut">
              <a:rPr lang="en-US" smtClean="0"/>
              <a:t>4/27/19</a:t>
            </a:fld>
            <a:endParaRPr lang="en-US"/>
          </a:p>
        </p:txBody>
      </p:sp>
      <p:sp>
        <p:nvSpPr>
          <p:cNvPr id="5" name="Footer Placeholder 4">
            <a:extLst>
              <a:ext uri="{FF2B5EF4-FFF2-40B4-BE49-F238E27FC236}">
                <a16:creationId xmlns:a16="http://schemas.microsoft.com/office/drawing/2014/main" id="{ED7B1DD7-77E0-004F-A0EE-D45B321FB4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4C3428-35A6-E04A-8B90-D718669489DF}"/>
              </a:ext>
            </a:extLst>
          </p:cNvPr>
          <p:cNvSpPr>
            <a:spLocks noGrp="1"/>
          </p:cNvSpPr>
          <p:nvPr>
            <p:ph type="sldNum" sz="quarter" idx="12"/>
          </p:nvPr>
        </p:nvSpPr>
        <p:spPr/>
        <p:txBody>
          <a:bodyPr/>
          <a:lstStyle/>
          <a:p>
            <a:fld id="{927EFEB9-CFA0-6C48-A989-CF469EB45174}" type="slidenum">
              <a:rPr lang="en-US" smtClean="0"/>
              <a:t>‹#›</a:t>
            </a:fld>
            <a:endParaRPr lang="en-US"/>
          </a:p>
        </p:txBody>
      </p:sp>
    </p:spTree>
    <p:extLst>
      <p:ext uri="{BB962C8B-B14F-4D97-AF65-F5344CB8AC3E}">
        <p14:creationId xmlns:p14="http://schemas.microsoft.com/office/powerpoint/2010/main" val="1162217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FC78A-8A3B-AF46-9873-ABEF6BBC76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D01211-E156-6F4B-8960-866F13FF7B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B888C2-44AA-0349-84D0-7CBBDCBAB22B}"/>
              </a:ext>
            </a:extLst>
          </p:cNvPr>
          <p:cNvSpPr>
            <a:spLocks noGrp="1"/>
          </p:cNvSpPr>
          <p:nvPr>
            <p:ph type="dt" sz="half" idx="10"/>
          </p:nvPr>
        </p:nvSpPr>
        <p:spPr/>
        <p:txBody>
          <a:bodyPr/>
          <a:lstStyle/>
          <a:p>
            <a:fld id="{CFFB1890-1634-3640-A88E-740F68D5C788}" type="datetimeFigureOut">
              <a:rPr lang="en-US" smtClean="0"/>
              <a:t>4/27/19</a:t>
            </a:fld>
            <a:endParaRPr lang="en-US"/>
          </a:p>
        </p:txBody>
      </p:sp>
      <p:sp>
        <p:nvSpPr>
          <p:cNvPr id="5" name="Footer Placeholder 4">
            <a:extLst>
              <a:ext uri="{FF2B5EF4-FFF2-40B4-BE49-F238E27FC236}">
                <a16:creationId xmlns:a16="http://schemas.microsoft.com/office/drawing/2014/main" id="{1FDD4CBA-2A10-9844-8964-FD93B60AA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0ADDA9-BFEB-7F40-9F13-BD5273CE6E8F}"/>
              </a:ext>
            </a:extLst>
          </p:cNvPr>
          <p:cNvSpPr>
            <a:spLocks noGrp="1"/>
          </p:cNvSpPr>
          <p:nvPr>
            <p:ph type="sldNum" sz="quarter" idx="12"/>
          </p:nvPr>
        </p:nvSpPr>
        <p:spPr/>
        <p:txBody>
          <a:bodyPr/>
          <a:lstStyle/>
          <a:p>
            <a:fld id="{927EFEB9-CFA0-6C48-A989-CF469EB45174}" type="slidenum">
              <a:rPr lang="en-US" smtClean="0"/>
              <a:t>‹#›</a:t>
            </a:fld>
            <a:endParaRPr lang="en-US"/>
          </a:p>
        </p:txBody>
      </p:sp>
    </p:spTree>
    <p:extLst>
      <p:ext uri="{BB962C8B-B14F-4D97-AF65-F5344CB8AC3E}">
        <p14:creationId xmlns:p14="http://schemas.microsoft.com/office/powerpoint/2010/main" val="2661153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31DD2-93D7-6840-B40F-9CEAFDD3287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EC62A07-2B18-B445-87BD-845BDC42E8C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A47C1E9-A96E-7640-883E-8F88EDA310FE}"/>
              </a:ext>
            </a:extLst>
          </p:cNvPr>
          <p:cNvSpPr>
            <a:spLocks noGrp="1"/>
          </p:cNvSpPr>
          <p:nvPr>
            <p:ph type="dt" sz="half" idx="10"/>
          </p:nvPr>
        </p:nvSpPr>
        <p:spPr/>
        <p:txBody>
          <a:bodyPr/>
          <a:lstStyle/>
          <a:p>
            <a:fld id="{CFFB1890-1634-3640-A88E-740F68D5C788}" type="datetimeFigureOut">
              <a:rPr lang="en-US" smtClean="0"/>
              <a:t>4/27/19</a:t>
            </a:fld>
            <a:endParaRPr lang="en-US"/>
          </a:p>
        </p:txBody>
      </p:sp>
      <p:sp>
        <p:nvSpPr>
          <p:cNvPr id="5" name="Footer Placeholder 4">
            <a:extLst>
              <a:ext uri="{FF2B5EF4-FFF2-40B4-BE49-F238E27FC236}">
                <a16:creationId xmlns:a16="http://schemas.microsoft.com/office/drawing/2014/main" id="{FDAADB13-9BBC-EC41-B4B4-F1F59C3F52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E3145C-E8AE-FE4A-BE03-C161A00CFA52}"/>
              </a:ext>
            </a:extLst>
          </p:cNvPr>
          <p:cNvSpPr>
            <a:spLocks noGrp="1"/>
          </p:cNvSpPr>
          <p:nvPr>
            <p:ph type="sldNum" sz="quarter" idx="12"/>
          </p:nvPr>
        </p:nvSpPr>
        <p:spPr/>
        <p:txBody>
          <a:bodyPr/>
          <a:lstStyle/>
          <a:p>
            <a:fld id="{927EFEB9-CFA0-6C48-A989-CF469EB45174}" type="slidenum">
              <a:rPr lang="en-US" smtClean="0"/>
              <a:t>‹#›</a:t>
            </a:fld>
            <a:endParaRPr lang="en-US"/>
          </a:p>
        </p:txBody>
      </p:sp>
    </p:spTree>
    <p:extLst>
      <p:ext uri="{BB962C8B-B14F-4D97-AF65-F5344CB8AC3E}">
        <p14:creationId xmlns:p14="http://schemas.microsoft.com/office/powerpoint/2010/main" val="347901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7F7D2-2E13-8543-8814-97D5E3329B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5684B5-0D46-444F-B978-4535B4C93C81}"/>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7F0D64-40B1-1E45-86D0-19D2FDD3402A}"/>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128EBC-FA35-8D49-AECF-D3AB231AC6CB}"/>
              </a:ext>
            </a:extLst>
          </p:cNvPr>
          <p:cNvSpPr>
            <a:spLocks noGrp="1"/>
          </p:cNvSpPr>
          <p:nvPr>
            <p:ph type="dt" sz="half" idx="10"/>
          </p:nvPr>
        </p:nvSpPr>
        <p:spPr/>
        <p:txBody>
          <a:bodyPr/>
          <a:lstStyle/>
          <a:p>
            <a:fld id="{CFFB1890-1634-3640-A88E-740F68D5C788}" type="datetimeFigureOut">
              <a:rPr lang="en-US" smtClean="0"/>
              <a:t>4/27/19</a:t>
            </a:fld>
            <a:endParaRPr lang="en-US"/>
          </a:p>
        </p:txBody>
      </p:sp>
      <p:sp>
        <p:nvSpPr>
          <p:cNvPr id="6" name="Footer Placeholder 5">
            <a:extLst>
              <a:ext uri="{FF2B5EF4-FFF2-40B4-BE49-F238E27FC236}">
                <a16:creationId xmlns:a16="http://schemas.microsoft.com/office/drawing/2014/main" id="{1499D597-5920-194E-8EE3-40997DCE32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8F96D0-802D-FD47-BB44-2816182ADEDA}"/>
              </a:ext>
            </a:extLst>
          </p:cNvPr>
          <p:cNvSpPr>
            <a:spLocks noGrp="1"/>
          </p:cNvSpPr>
          <p:nvPr>
            <p:ph type="sldNum" sz="quarter" idx="12"/>
          </p:nvPr>
        </p:nvSpPr>
        <p:spPr/>
        <p:txBody>
          <a:bodyPr/>
          <a:lstStyle/>
          <a:p>
            <a:fld id="{927EFEB9-CFA0-6C48-A989-CF469EB45174}" type="slidenum">
              <a:rPr lang="en-US" smtClean="0"/>
              <a:t>‹#›</a:t>
            </a:fld>
            <a:endParaRPr lang="en-US"/>
          </a:p>
        </p:txBody>
      </p:sp>
    </p:spTree>
    <p:extLst>
      <p:ext uri="{BB962C8B-B14F-4D97-AF65-F5344CB8AC3E}">
        <p14:creationId xmlns:p14="http://schemas.microsoft.com/office/powerpoint/2010/main" val="3630743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97EF3-10E8-F843-997D-C2FE5BB05C2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12115F-8D53-9F45-8766-8C3149F5A8C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545A2DBD-4B6E-3D41-A6BB-F6C24F261601}"/>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9A59F4-21F2-B948-910D-01D2A138CAC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CC298F68-AC82-2440-AF3B-372A2897EF08}"/>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987154-B2C2-764A-B6E4-6CF4314C8ABB}"/>
              </a:ext>
            </a:extLst>
          </p:cNvPr>
          <p:cNvSpPr>
            <a:spLocks noGrp="1"/>
          </p:cNvSpPr>
          <p:nvPr>
            <p:ph type="dt" sz="half" idx="10"/>
          </p:nvPr>
        </p:nvSpPr>
        <p:spPr/>
        <p:txBody>
          <a:bodyPr/>
          <a:lstStyle/>
          <a:p>
            <a:fld id="{CFFB1890-1634-3640-A88E-740F68D5C788}" type="datetimeFigureOut">
              <a:rPr lang="en-US" smtClean="0"/>
              <a:t>4/27/19</a:t>
            </a:fld>
            <a:endParaRPr lang="en-US"/>
          </a:p>
        </p:txBody>
      </p:sp>
      <p:sp>
        <p:nvSpPr>
          <p:cNvPr id="8" name="Footer Placeholder 7">
            <a:extLst>
              <a:ext uri="{FF2B5EF4-FFF2-40B4-BE49-F238E27FC236}">
                <a16:creationId xmlns:a16="http://schemas.microsoft.com/office/drawing/2014/main" id="{8C6FF2A3-6644-544F-A3B7-5C56F1D166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73C93D-EC1D-D646-9818-71DCAC0DAFC8}"/>
              </a:ext>
            </a:extLst>
          </p:cNvPr>
          <p:cNvSpPr>
            <a:spLocks noGrp="1"/>
          </p:cNvSpPr>
          <p:nvPr>
            <p:ph type="sldNum" sz="quarter" idx="12"/>
          </p:nvPr>
        </p:nvSpPr>
        <p:spPr/>
        <p:txBody>
          <a:bodyPr/>
          <a:lstStyle/>
          <a:p>
            <a:fld id="{927EFEB9-CFA0-6C48-A989-CF469EB45174}" type="slidenum">
              <a:rPr lang="en-US" smtClean="0"/>
              <a:t>‹#›</a:t>
            </a:fld>
            <a:endParaRPr lang="en-US"/>
          </a:p>
        </p:txBody>
      </p:sp>
    </p:spTree>
    <p:extLst>
      <p:ext uri="{BB962C8B-B14F-4D97-AF65-F5344CB8AC3E}">
        <p14:creationId xmlns:p14="http://schemas.microsoft.com/office/powerpoint/2010/main" val="58199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7451F-B3B8-EA41-AABE-A49C1FE7F4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2099DF-510E-0546-8ACE-F7E2E0A932FF}"/>
              </a:ext>
            </a:extLst>
          </p:cNvPr>
          <p:cNvSpPr>
            <a:spLocks noGrp="1"/>
          </p:cNvSpPr>
          <p:nvPr>
            <p:ph type="dt" sz="half" idx="10"/>
          </p:nvPr>
        </p:nvSpPr>
        <p:spPr/>
        <p:txBody>
          <a:bodyPr/>
          <a:lstStyle/>
          <a:p>
            <a:fld id="{CFFB1890-1634-3640-A88E-740F68D5C788}" type="datetimeFigureOut">
              <a:rPr lang="en-US" smtClean="0"/>
              <a:t>4/27/19</a:t>
            </a:fld>
            <a:endParaRPr lang="en-US"/>
          </a:p>
        </p:txBody>
      </p:sp>
      <p:sp>
        <p:nvSpPr>
          <p:cNvPr id="4" name="Footer Placeholder 3">
            <a:extLst>
              <a:ext uri="{FF2B5EF4-FFF2-40B4-BE49-F238E27FC236}">
                <a16:creationId xmlns:a16="http://schemas.microsoft.com/office/drawing/2014/main" id="{83B0AB45-466E-6944-AC81-3DBD7ABB2F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66DB7E-A452-024A-BC88-A11713F4F73F}"/>
              </a:ext>
            </a:extLst>
          </p:cNvPr>
          <p:cNvSpPr>
            <a:spLocks noGrp="1"/>
          </p:cNvSpPr>
          <p:nvPr>
            <p:ph type="sldNum" sz="quarter" idx="12"/>
          </p:nvPr>
        </p:nvSpPr>
        <p:spPr/>
        <p:txBody>
          <a:bodyPr/>
          <a:lstStyle/>
          <a:p>
            <a:fld id="{927EFEB9-CFA0-6C48-A989-CF469EB45174}" type="slidenum">
              <a:rPr lang="en-US" smtClean="0"/>
              <a:t>‹#›</a:t>
            </a:fld>
            <a:endParaRPr lang="en-US"/>
          </a:p>
        </p:txBody>
      </p:sp>
    </p:spTree>
    <p:extLst>
      <p:ext uri="{BB962C8B-B14F-4D97-AF65-F5344CB8AC3E}">
        <p14:creationId xmlns:p14="http://schemas.microsoft.com/office/powerpoint/2010/main" val="715640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77DDE2-0486-1B4C-8000-E6EBEA7EB43F}"/>
              </a:ext>
            </a:extLst>
          </p:cNvPr>
          <p:cNvSpPr>
            <a:spLocks noGrp="1"/>
          </p:cNvSpPr>
          <p:nvPr>
            <p:ph type="dt" sz="half" idx="10"/>
          </p:nvPr>
        </p:nvSpPr>
        <p:spPr/>
        <p:txBody>
          <a:bodyPr/>
          <a:lstStyle/>
          <a:p>
            <a:fld id="{CFFB1890-1634-3640-A88E-740F68D5C788}" type="datetimeFigureOut">
              <a:rPr lang="en-US" smtClean="0"/>
              <a:t>4/27/19</a:t>
            </a:fld>
            <a:endParaRPr lang="en-US"/>
          </a:p>
        </p:txBody>
      </p:sp>
      <p:sp>
        <p:nvSpPr>
          <p:cNvPr id="3" name="Footer Placeholder 2">
            <a:extLst>
              <a:ext uri="{FF2B5EF4-FFF2-40B4-BE49-F238E27FC236}">
                <a16:creationId xmlns:a16="http://schemas.microsoft.com/office/drawing/2014/main" id="{D4889659-05DF-4446-B69F-47152765B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E9A170E-2AC7-F44A-A978-45CC55407873}"/>
              </a:ext>
            </a:extLst>
          </p:cNvPr>
          <p:cNvSpPr>
            <a:spLocks noGrp="1"/>
          </p:cNvSpPr>
          <p:nvPr>
            <p:ph type="sldNum" sz="quarter" idx="12"/>
          </p:nvPr>
        </p:nvSpPr>
        <p:spPr/>
        <p:txBody>
          <a:bodyPr/>
          <a:lstStyle/>
          <a:p>
            <a:fld id="{927EFEB9-CFA0-6C48-A989-CF469EB45174}" type="slidenum">
              <a:rPr lang="en-US" smtClean="0"/>
              <a:t>‹#›</a:t>
            </a:fld>
            <a:endParaRPr lang="en-US"/>
          </a:p>
        </p:txBody>
      </p:sp>
    </p:spTree>
    <p:extLst>
      <p:ext uri="{BB962C8B-B14F-4D97-AF65-F5344CB8AC3E}">
        <p14:creationId xmlns:p14="http://schemas.microsoft.com/office/powerpoint/2010/main" val="2917168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1C87E-DB1E-B049-BC42-70B6726D489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A1B99AB-01DF-9546-88D6-8815656A9D2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45307E-2981-7E4A-B1BC-41A0ACEA079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DDFD8E80-447F-5D47-B714-1442E2BA1CDD}"/>
              </a:ext>
            </a:extLst>
          </p:cNvPr>
          <p:cNvSpPr>
            <a:spLocks noGrp="1"/>
          </p:cNvSpPr>
          <p:nvPr>
            <p:ph type="dt" sz="half" idx="10"/>
          </p:nvPr>
        </p:nvSpPr>
        <p:spPr/>
        <p:txBody>
          <a:bodyPr/>
          <a:lstStyle/>
          <a:p>
            <a:fld id="{CFFB1890-1634-3640-A88E-740F68D5C788}" type="datetimeFigureOut">
              <a:rPr lang="en-US" smtClean="0"/>
              <a:t>4/27/19</a:t>
            </a:fld>
            <a:endParaRPr lang="en-US"/>
          </a:p>
        </p:txBody>
      </p:sp>
      <p:sp>
        <p:nvSpPr>
          <p:cNvPr id="6" name="Footer Placeholder 5">
            <a:extLst>
              <a:ext uri="{FF2B5EF4-FFF2-40B4-BE49-F238E27FC236}">
                <a16:creationId xmlns:a16="http://schemas.microsoft.com/office/drawing/2014/main" id="{8FB83C8E-78B7-9F48-A3AB-1A805972CF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A78FC1-83D4-1C40-B059-4B18C5706D9C}"/>
              </a:ext>
            </a:extLst>
          </p:cNvPr>
          <p:cNvSpPr>
            <a:spLocks noGrp="1"/>
          </p:cNvSpPr>
          <p:nvPr>
            <p:ph type="sldNum" sz="quarter" idx="12"/>
          </p:nvPr>
        </p:nvSpPr>
        <p:spPr/>
        <p:txBody>
          <a:bodyPr/>
          <a:lstStyle/>
          <a:p>
            <a:fld id="{927EFEB9-CFA0-6C48-A989-CF469EB45174}" type="slidenum">
              <a:rPr lang="en-US" smtClean="0"/>
              <a:t>‹#›</a:t>
            </a:fld>
            <a:endParaRPr lang="en-US"/>
          </a:p>
        </p:txBody>
      </p:sp>
    </p:spTree>
    <p:extLst>
      <p:ext uri="{BB962C8B-B14F-4D97-AF65-F5344CB8AC3E}">
        <p14:creationId xmlns:p14="http://schemas.microsoft.com/office/powerpoint/2010/main" val="403688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E8473-EEF4-CD46-B511-D1A56952D7A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7A1DA892-6CDD-6C4A-8C66-72B69F325AF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12E51DE-C8F7-5540-B6DC-D06A8ED377C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2D8F8330-F455-3D4D-9AE5-8CD85B22A806}"/>
              </a:ext>
            </a:extLst>
          </p:cNvPr>
          <p:cNvSpPr>
            <a:spLocks noGrp="1"/>
          </p:cNvSpPr>
          <p:nvPr>
            <p:ph type="dt" sz="half" idx="10"/>
          </p:nvPr>
        </p:nvSpPr>
        <p:spPr/>
        <p:txBody>
          <a:bodyPr/>
          <a:lstStyle/>
          <a:p>
            <a:fld id="{CFFB1890-1634-3640-A88E-740F68D5C788}" type="datetimeFigureOut">
              <a:rPr lang="en-US" smtClean="0"/>
              <a:t>4/27/19</a:t>
            </a:fld>
            <a:endParaRPr lang="en-US"/>
          </a:p>
        </p:txBody>
      </p:sp>
      <p:sp>
        <p:nvSpPr>
          <p:cNvPr id="6" name="Footer Placeholder 5">
            <a:extLst>
              <a:ext uri="{FF2B5EF4-FFF2-40B4-BE49-F238E27FC236}">
                <a16:creationId xmlns:a16="http://schemas.microsoft.com/office/drawing/2014/main" id="{94481960-BFBF-B148-9D4E-8949422055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2368A8-3DDC-9C41-A9EE-0A4BF9FE912A}"/>
              </a:ext>
            </a:extLst>
          </p:cNvPr>
          <p:cNvSpPr>
            <a:spLocks noGrp="1"/>
          </p:cNvSpPr>
          <p:nvPr>
            <p:ph type="sldNum" sz="quarter" idx="12"/>
          </p:nvPr>
        </p:nvSpPr>
        <p:spPr/>
        <p:txBody>
          <a:bodyPr/>
          <a:lstStyle/>
          <a:p>
            <a:fld id="{927EFEB9-CFA0-6C48-A989-CF469EB45174}" type="slidenum">
              <a:rPr lang="en-US" smtClean="0"/>
              <a:t>‹#›</a:t>
            </a:fld>
            <a:endParaRPr lang="en-US"/>
          </a:p>
        </p:txBody>
      </p:sp>
    </p:spTree>
    <p:extLst>
      <p:ext uri="{BB962C8B-B14F-4D97-AF65-F5344CB8AC3E}">
        <p14:creationId xmlns:p14="http://schemas.microsoft.com/office/powerpoint/2010/main" val="284516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58000" b="-1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CEAC11-0395-E247-8D8F-EA4B081A4B3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1C3581-3A93-0A4C-8863-BC99DC9C7FE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D3475F-04F7-8240-807C-F63909FBFCC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FFB1890-1634-3640-A88E-740F68D5C788}" type="datetimeFigureOut">
              <a:rPr lang="en-US" smtClean="0"/>
              <a:t>4/27/19</a:t>
            </a:fld>
            <a:endParaRPr lang="en-US"/>
          </a:p>
        </p:txBody>
      </p:sp>
      <p:sp>
        <p:nvSpPr>
          <p:cNvPr id="5" name="Footer Placeholder 4">
            <a:extLst>
              <a:ext uri="{FF2B5EF4-FFF2-40B4-BE49-F238E27FC236}">
                <a16:creationId xmlns:a16="http://schemas.microsoft.com/office/drawing/2014/main" id="{AAEEB948-50C2-594B-87C2-434DA177D84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6290BB-E6B5-5348-B83A-4741C27E7D1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7EFEB9-CFA0-6C48-A989-CF469EB45174}" type="slidenum">
              <a:rPr lang="en-US" smtClean="0"/>
              <a:t>‹#›</a:t>
            </a:fld>
            <a:endParaRPr lang="en-US"/>
          </a:p>
        </p:txBody>
      </p:sp>
    </p:spTree>
    <p:extLst>
      <p:ext uri="{BB962C8B-B14F-4D97-AF65-F5344CB8AC3E}">
        <p14:creationId xmlns:p14="http://schemas.microsoft.com/office/powerpoint/2010/main" val="3354492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AED2-ED24-1D49-A8E2-95F7987C5A91}"/>
              </a:ext>
            </a:extLst>
          </p:cNvPr>
          <p:cNvSpPr>
            <a:spLocks noGrp="1"/>
          </p:cNvSpPr>
          <p:nvPr>
            <p:ph type="title"/>
          </p:nvPr>
        </p:nvSpPr>
        <p:spPr/>
        <p:txBody>
          <a:bodyPr/>
          <a:lstStyle/>
          <a:p>
            <a:r>
              <a:rPr lang="zh-CN" altLang="en-US" dirty="0">
                <a:solidFill>
                  <a:schemeClr val="bg1"/>
                </a:solidFill>
                <a:latin typeface="Hannotate SC" panose="03000500000000000000" pitchFamily="66" charset="-122"/>
                <a:ea typeface="Hannotate SC" panose="03000500000000000000" pitchFamily="66" charset="-122"/>
              </a:rPr>
              <a:t>以弗所书</a:t>
            </a:r>
            <a:r>
              <a:rPr lang="en-CA" altLang="zh-CN" dirty="0">
                <a:solidFill>
                  <a:schemeClr val="bg1"/>
                </a:solidFill>
                <a:latin typeface="Hannotate SC" panose="03000500000000000000" pitchFamily="66" charset="-122"/>
                <a:ea typeface="Hannotate SC" panose="03000500000000000000" pitchFamily="66" charset="-122"/>
              </a:rPr>
              <a:t>/Ephesians 4:17-24 (1/4)</a:t>
            </a:r>
            <a:endParaRPr lang="en-US" dirty="0"/>
          </a:p>
        </p:txBody>
      </p:sp>
      <p:sp>
        <p:nvSpPr>
          <p:cNvPr id="3" name="Content Placeholder 2">
            <a:extLst>
              <a:ext uri="{FF2B5EF4-FFF2-40B4-BE49-F238E27FC236}">
                <a16:creationId xmlns:a16="http://schemas.microsoft.com/office/drawing/2014/main" id="{4D61B740-D065-8B40-A087-4969837B640F}"/>
              </a:ext>
            </a:extLst>
          </p:cNvPr>
          <p:cNvSpPr>
            <a:spLocks noGrp="1"/>
          </p:cNvSpPr>
          <p:nvPr>
            <p:ph idx="1"/>
          </p:nvPr>
        </p:nvSpPr>
        <p:spPr>
          <a:xfrm>
            <a:off x="628650" y="1446483"/>
            <a:ext cx="7886700" cy="4351338"/>
          </a:xfrm>
        </p:spPr>
        <p:txBody>
          <a:bodyPr/>
          <a:lstStyle/>
          <a:p>
            <a:pPr marL="0" indent="0">
              <a:buNone/>
            </a:pPr>
            <a:r>
              <a:rPr lang="zh-CN" altLang="en-US" dirty="0">
                <a:solidFill>
                  <a:schemeClr val="bg1"/>
                </a:solidFill>
                <a:latin typeface="Hannotate SC" panose="03000500000000000000" pitchFamily="66" charset="-122"/>
                <a:ea typeface="Hannotate SC" panose="03000500000000000000" pitchFamily="66" charset="-122"/>
              </a:rPr>
              <a:t>所以我说，且在主里确实地说，你们行事不要再像外邦人存虚妄的心行事。</a:t>
            </a:r>
            <a:endParaRPr lang="en-US" dirty="0">
              <a:solidFill>
                <a:schemeClr val="bg1"/>
              </a:solidFill>
              <a:latin typeface="Hannotate SC" panose="03000500000000000000" pitchFamily="66" charset="-122"/>
              <a:ea typeface="Hannotate SC" panose="03000500000000000000" pitchFamily="66" charset="-122"/>
            </a:endParaRPr>
          </a:p>
          <a:p>
            <a:pPr marL="0" indent="0">
              <a:buNone/>
            </a:pPr>
            <a:r>
              <a:rPr lang="en-CA" altLang="zh-CN" dirty="0">
                <a:solidFill>
                  <a:schemeClr val="bg1"/>
                </a:solidFill>
                <a:latin typeface="Hannotate SC" panose="03000500000000000000" pitchFamily="66" charset="-122"/>
                <a:ea typeface="Hannotate SC" panose="03000500000000000000" pitchFamily="66" charset="-122"/>
              </a:rPr>
              <a:t>So I tell you this, and insist on it in the Lord, that you must no longer live as the Gentiles do, in the futility of their thinking.</a:t>
            </a:r>
          </a:p>
        </p:txBody>
      </p:sp>
    </p:spTree>
    <p:extLst>
      <p:ext uri="{BB962C8B-B14F-4D97-AF65-F5344CB8AC3E}">
        <p14:creationId xmlns:p14="http://schemas.microsoft.com/office/powerpoint/2010/main" val="337018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AED2-ED24-1D49-A8E2-95F7987C5A91}"/>
              </a:ext>
            </a:extLst>
          </p:cNvPr>
          <p:cNvSpPr>
            <a:spLocks noGrp="1"/>
          </p:cNvSpPr>
          <p:nvPr>
            <p:ph type="title"/>
          </p:nvPr>
        </p:nvSpPr>
        <p:spPr/>
        <p:txBody>
          <a:bodyPr/>
          <a:lstStyle/>
          <a:p>
            <a:r>
              <a:rPr lang="zh-CN" altLang="en-US" dirty="0">
                <a:solidFill>
                  <a:schemeClr val="bg1"/>
                </a:solidFill>
                <a:latin typeface="Hannotate SC" panose="03000500000000000000" pitchFamily="66" charset="-122"/>
                <a:ea typeface="Hannotate SC" panose="03000500000000000000" pitchFamily="66" charset="-122"/>
              </a:rPr>
              <a:t>以弗所书</a:t>
            </a:r>
            <a:r>
              <a:rPr lang="en-CA" altLang="zh-CN" dirty="0">
                <a:solidFill>
                  <a:schemeClr val="bg1"/>
                </a:solidFill>
                <a:latin typeface="Hannotate SC" panose="03000500000000000000" pitchFamily="66" charset="-122"/>
                <a:ea typeface="Hannotate SC" panose="03000500000000000000" pitchFamily="66" charset="-122"/>
              </a:rPr>
              <a:t>/Ephesians 4:17-24 (2/4)</a:t>
            </a:r>
            <a:endParaRPr lang="en-US" dirty="0"/>
          </a:p>
        </p:txBody>
      </p:sp>
      <p:sp>
        <p:nvSpPr>
          <p:cNvPr id="3" name="Content Placeholder 2">
            <a:extLst>
              <a:ext uri="{FF2B5EF4-FFF2-40B4-BE49-F238E27FC236}">
                <a16:creationId xmlns:a16="http://schemas.microsoft.com/office/drawing/2014/main" id="{4D61B740-D065-8B40-A087-4969837B640F}"/>
              </a:ext>
            </a:extLst>
          </p:cNvPr>
          <p:cNvSpPr>
            <a:spLocks noGrp="1"/>
          </p:cNvSpPr>
          <p:nvPr>
            <p:ph idx="1"/>
          </p:nvPr>
        </p:nvSpPr>
        <p:spPr>
          <a:xfrm>
            <a:off x="628650" y="1446483"/>
            <a:ext cx="7886700" cy="4351338"/>
          </a:xfrm>
        </p:spPr>
        <p:txBody>
          <a:bodyPr/>
          <a:lstStyle/>
          <a:p>
            <a:pPr marL="0" indent="0">
              <a:buNone/>
            </a:pPr>
            <a:r>
              <a:rPr lang="zh-CN" altLang="en-US" dirty="0">
                <a:solidFill>
                  <a:schemeClr val="bg1"/>
                </a:solidFill>
                <a:latin typeface="Hannotate SC" panose="03000500000000000000" pitchFamily="66" charset="-122"/>
                <a:ea typeface="Hannotate SC" panose="03000500000000000000" pitchFamily="66" charset="-122"/>
              </a:rPr>
              <a:t>他们心地昏昧，与　神所赐的生命隔绝了，都因自己无知，心里刚硬； 良心既然丧尽，就放纵私欲，贪行种种的污秽。</a:t>
            </a:r>
            <a:endParaRPr lang="en-US" dirty="0">
              <a:solidFill>
                <a:schemeClr val="bg1"/>
              </a:solidFill>
              <a:latin typeface="Hannotate SC" panose="03000500000000000000" pitchFamily="66" charset="-122"/>
              <a:ea typeface="Hannotate SC" panose="03000500000000000000" pitchFamily="66" charset="-122"/>
            </a:endParaRPr>
          </a:p>
          <a:p>
            <a:pPr marL="0" indent="0">
              <a:buNone/>
            </a:pPr>
            <a:r>
              <a:rPr lang="en-CA" altLang="zh-CN" dirty="0">
                <a:solidFill>
                  <a:schemeClr val="bg1"/>
                </a:solidFill>
                <a:latin typeface="Hannotate SC" panose="03000500000000000000" pitchFamily="66" charset="-122"/>
                <a:ea typeface="Hannotate SC" panose="03000500000000000000" pitchFamily="66" charset="-122"/>
              </a:rPr>
              <a:t>They are darkened in their understanding and separated from the life of God because of the ignorance that is in them due to the hardening of their hearts. Having lost all sensitivity, they have given themselves over to sensuality so as to indulge in every kind of impurity, and they are full of greed.</a:t>
            </a:r>
          </a:p>
        </p:txBody>
      </p:sp>
    </p:spTree>
    <p:extLst>
      <p:ext uri="{BB962C8B-B14F-4D97-AF65-F5344CB8AC3E}">
        <p14:creationId xmlns:p14="http://schemas.microsoft.com/office/powerpoint/2010/main" val="2312771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AED2-ED24-1D49-A8E2-95F7987C5A91}"/>
              </a:ext>
            </a:extLst>
          </p:cNvPr>
          <p:cNvSpPr>
            <a:spLocks noGrp="1"/>
          </p:cNvSpPr>
          <p:nvPr>
            <p:ph type="title"/>
          </p:nvPr>
        </p:nvSpPr>
        <p:spPr/>
        <p:txBody>
          <a:bodyPr/>
          <a:lstStyle/>
          <a:p>
            <a:r>
              <a:rPr lang="zh-CN" altLang="en-US" dirty="0">
                <a:solidFill>
                  <a:schemeClr val="bg1"/>
                </a:solidFill>
                <a:latin typeface="Hannotate SC" panose="03000500000000000000" pitchFamily="66" charset="-122"/>
                <a:ea typeface="Hannotate SC" panose="03000500000000000000" pitchFamily="66" charset="-122"/>
              </a:rPr>
              <a:t>以弗所书</a:t>
            </a:r>
            <a:r>
              <a:rPr lang="en-CA" altLang="zh-CN" dirty="0">
                <a:solidFill>
                  <a:schemeClr val="bg1"/>
                </a:solidFill>
                <a:latin typeface="Hannotate SC" panose="03000500000000000000" pitchFamily="66" charset="-122"/>
                <a:ea typeface="Hannotate SC" panose="03000500000000000000" pitchFamily="66" charset="-122"/>
              </a:rPr>
              <a:t>/Ephesians 4:17-24 (3/4)</a:t>
            </a:r>
            <a:endParaRPr lang="en-US" dirty="0"/>
          </a:p>
        </p:txBody>
      </p:sp>
      <p:sp>
        <p:nvSpPr>
          <p:cNvPr id="3" name="Content Placeholder 2">
            <a:extLst>
              <a:ext uri="{FF2B5EF4-FFF2-40B4-BE49-F238E27FC236}">
                <a16:creationId xmlns:a16="http://schemas.microsoft.com/office/drawing/2014/main" id="{4D61B740-D065-8B40-A087-4969837B640F}"/>
              </a:ext>
            </a:extLst>
          </p:cNvPr>
          <p:cNvSpPr>
            <a:spLocks noGrp="1"/>
          </p:cNvSpPr>
          <p:nvPr>
            <p:ph idx="1"/>
          </p:nvPr>
        </p:nvSpPr>
        <p:spPr>
          <a:xfrm>
            <a:off x="628650" y="1446483"/>
            <a:ext cx="7886700" cy="4351338"/>
          </a:xfrm>
        </p:spPr>
        <p:txBody>
          <a:bodyPr/>
          <a:lstStyle/>
          <a:p>
            <a:pPr marL="0" indent="0">
              <a:buNone/>
            </a:pPr>
            <a:r>
              <a:rPr lang="zh-CN" altLang="en-US" dirty="0">
                <a:solidFill>
                  <a:schemeClr val="bg1"/>
                </a:solidFill>
                <a:latin typeface="Hannotate SC" panose="03000500000000000000" pitchFamily="66" charset="-122"/>
                <a:ea typeface="Hannotate SC" panose="03000500000000000000" pitchFamily="66" charset="-122"/>
              </a:rPr>
              <a:t>你们学了基督，却不是这样。 如果你们听过他的道，领了他的教，学了他的真理， 就要脱去你们从前行为上的旧人，这旧人是因私欲的迷惑渐渐变坏的；</a:t>
            </a:r>
            <a:endParaRPr lang="en-US" dirty="0">
              <a:solidFill>
                <a:schemeClr val="bg1"/>
              </a:solidFill>
              <a:latin typeface="Hannotate SC" panose="03000500000000000000" pitchFamily="66" charset="-122"/>
              <a:ea typeface="Hannotate SC" panose="03000500000000000000" pitchFamily="66" charset="-122"/>
            </a:endParaRPr>
          </a:p>
          <a:p>
            <a:pPr marL="0" indent="0">
              <a:buNone/>
            </a:pPr>
            <a:r>
              <a:rPr lang="en-CA" altLang="zh-CN" dirty="0">
                <a:solidFill>
                  <a:schemeClr val="bg1"/>
                </a:solidFill>
                <a:latin typeface="Hannotate SC" panose="03000500000000000000" pitchFamily="66" charset="-122"/>
                <a:ea typeface="Hannotate SC" panose="03000500000000000000" pitchFamily="66" charset="-122"/>
              </a:rPr>
              <a:t>That, however, is not the way of life you learned when you heard about Christ and were taught in him in accordance with the truth that is in Jesus. You were taught, with regard to your former way of life, to put off your old self, which is being corrupted by its deceitful desires;</a:t>
            </a:r>
          </a:p>
        </p:txBody>
      </p:sp>
    </p:spTree>
    <p:extLst>
      <p:ext uri="{BB962C8B-B14F-4D97-AF65-F5344CB8AC3E}">
        <p14:creationId xmlns:p14="http://schemas.microsoft.com/office/powerpoint/2010/main" val="57924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AED2-ED24-1D49-A8E2-95F7987C5A91}"/>
              </a:ext>
            </a:extLst>
          </p:cNvPr>
          <p:cNvSpPr>
            <a:spLocks noGrp="1"/>
          </p:cNvSpPr>
          <p:nvPr>
            <p:ph type="title"/>
          </p:nvPr>
        </p:nvSpPr>
        <p:spPr/>
        <p:txBody>
          <a:bodyPr/>
          <a:lstStyle/>
          <a:p>
            <a:r>
              <a:rPr lang="zh-CN" altLang="en-US" dirty="0">
                <a:solidFill>
                  <a:schemeClr val="bg1"/>
                </a:solidFill>
                <a:latin typeface="Hannotate SC" panose="03000500000000000000" pitchFamily="66" charset="-122"/>
                <a:ea typeface="Hannotate SC" panose="03000500000000000000" pitchFamily="66" charset="-122"/>
              </a:rPr>
              <a:t>以弗所书</a:t>
            </a:r>
            <a:r>
              <a:rPr lang="en-CA" altLang="zh-CN" dirty="0">
                <a:solidFill>
                  <a:schemeClr val="bg1"/>
                </a:solidFill>
                <a:latin typeface="Hannotate SC" panose="03000500000000000000" pitchFamily="66" charset="-122"/>
                <a:ea typeface="Hannotate SC" panose="03000500000000000000" pitchFamily="66" charset="-122"/>
              </a:rPr>
              <a:t>/Ephesians 4:17-24 (4/4)</a:t>
            </a:r>
            <a:endParaRPr lang="en-US" dirty="0"/>
          </a:p>
        </p:txBody>
      </p:sp>
      <p:sp>
        <p:nvSpPr>
          <p:cNvPr id="3" name="Content Placeholder 2">
            <a:extLst>
              <a:ext uri="{FF2B5EF4-FFF2-40B4-BE49-F238E27FC236}">
                <a16:creationId xmlns:a16="http://schemas.microsoft.com/office/drawing/2014/main" id="{4D61B740-D065-8B40-A087-4969837B640F}"/>
              </a:ext>
            </a:extLst>
          </p:cNvPr>
          <p:cNvSpPr>
            <a:spLocks noGrp="1"/>
          </p:cNvSpPr>
          <p:nvPr>
            <p:ph idx="1"/>
          </p:nvPr>
        </p:nvSpPr>
        <p:spPr>
          <a:xfrm>
            <a:off x="628650" y="1446483"/>
            <a:ext cx="7886700" cy="4351338"/>
          </a:xfrm>
        </p:spPr>
        <p:txBody>
          <a:bodyPr/>
          <a:lstStyle/>
          <a:p>
            <a:pPr marL="0" indent="0">
              <a:buNone/>
            </a:pPr>
            <a:r>
              <a:rPr lang="zh-CN" altLang="en-US" dirty="0">
                <a:solidFill>
                  <a:schemeClr val="bg1"/>
                </a:solidFill>
                <a:latin typeface="Hannotate SC" panose="03000500000000000000" pitchFamily="66" charset="-122"/>
                <a:ea typeface="Hannotate SC" panose="03000500000000000000" pitchFamily="66" charset="-122"/>
              </a:rPr>
              <a:t>又要将你们的心志改换一新， 并且穿上新人；这新人是照着　神 的形象 造的，有真理的仁义和圣洁。</a:t>
            </a:r>
            <a:endParaRPr lang="en-US" dirty="0">
              <a:solidFill>
                <a:schemeClr val="bg1"/>
              </a:solidFill>
              <a:latin typeface="Hannotate SC" panose="03000500000000000000" pitchFamily="66" charset="-122"/>
              <a:ea typeface="Hannotate SC" panose="03000500000000000000" pitchFamily="66" charset="-122"/>
            </a:endParaRPr>
          </a:p>
          <a:p>
            <a:pPr marL="0" indent="0">
              <a:buNone/>
            </a:pPr>
            <a:r>
              <a:rPr lang="en-CA" altLang="zh-CN" dirty="0">
                <a:solidFill>
                  <a:schemeClr val="bg1"/>
                </a:solidFill>
                <a:latin typeface="Hannotate SC" panose="03000500000000000000" pitchFamily="66" charset="-122"/>
                <a:ea typeface="Hannotate SC" panose="03000500000000000000" pitchFamily="66" charset="-122"/>
              </a:rPr>
              <a:t>to be made new in the attitude of your minds; and to put on the new self, created to be like God in true righteousness and holiness.</a:t>
            </a:r>
          </a:p>
        </p:txBody>
      </p:sp>
      <p:sp>
        <p:nvSpPr>
          <p:cNvPr id="4" name="TextBox 3">
            <a:extLst>
              <a:ext uri="{FF2B5EF4-FFF2-40B4-BE49-F238E27FC236}">
                <a16:creationId xmlns:a16="http://schemas.microsoft.com/office/drawing/2014/main" id="{456BE7B7-2E4E-7B4A-9EA7-0930CDE02A0D}"/>
              </a:ext>
            </a:extLst>
          </p:cNvPr>
          <p:cNvSpPr txBox="1"/>
          <p:nvPr/>
        </p:nvSpPr>
        <p:spPr>
          <a:xfrm>
            <a:off x="8150506" y="3033132"/>
            <a:ext cx="729687" cy="369332"/>
          </a:xfrm>
          <a:prstGeom prst="rect">
            <a:avLst/>
          </a:prstGeom>
          <a:noFill/>
        </p:spPr>
        <p:txBody>
          <a:bodyPr wrap="none" rtlCol="0">
            <a:spAutoFit/>
          </a:bodyPr>
          <a:lstStyle/>
          <a:p>
            <a:r>
              <a:rPr lang="en-US" dirty="0">
                <a:solidFill>
                  <a:schemeClr val="bg1"/>
                </a:solidFill>
              </a:rPr>
              <a:t>(END)</a:t>
            </a:r>
          </a:p>
        </p:txBody>
      </p:sp>
    </p:spTree>
    <p:extLst>
      <p:ext uri="{BB962C8B-B14F-4D97-AF65-F5344CB8AC3E}">
        <p14:creationId xmlns:p14="http://schemas.microsoft.com/office/powerpoint/2010/main" val="2827418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AED2-ED24-1D49-A8E2-95F7987C5A91}"/>
              </a:ext>
            </a:extLst>
          </p:cNvPr>
          <p:cNvSpPr>
            <a:spLocks noGrp="1"/>
          </p:cNvSpPr>
          <p:nvPr>
            <p:ph type="title"/>
          </p:nvPr>
        </p:nvSpPr>
        <p:spPr/>
        <p:txBody>
          <a:bodyPr/>
          <a:lstStyle/>
          <a:p>
            <a:r>
              <a:rPr lang="zh-CN" altLang="en-US" dirty="0">
                <a:solidFill>
                  <a:schemeClr val="bg1"/>
                </a:solidFill>
                <a:latin typeface="Hannotate SC" panose="03000500000000000000" pitchFamily="66" charset="-122"/>
                <a:ea typeface="Hannotate SC" panose="03000500000000000000" pitchFamily="66" charset="-122"/>
              </a:rPr>
              <a:t>翻新的生命</a:t>
            </a:r>
            <a:r>
              <a:rPr lang="en-US" altLang="zh-CN" dirty="0">
                <a:solidFill>
                  <a:schemeClr val="bg1"/>
                </a:solidFill>
                <a:latin typeface="Hannotate SC" panose="03000500000000000000" pitchFamily="66" charset="-122"/>
                <a:ea typeface="Hannotate SC" panose="03000500000000000000" pitchFamily="66" charset="-122"/>
              </a:rPr>
              <a:t> </a:t>
            </a:r>
            <a:r>
              <a:rPr lang="en-CA" altLang="zh-CN" dirty="0">
                <a:solidFill>
                  <a:schemeClr val="bg1"/>
                </a:solidFill>
                <a:latin typeface="Hannotate SC" panose="03000500000000000000" pitchFamily="66" charset="-122"/>
                <a:ea typeface="Hannotate SC" panose="03000500000000000000" pitchFamily="66" charset="-122"/>
              </a:rPr>
              <a:t>/ The Renovated Life</a:t>
            </a:r>
            <a:endParaRPr lang="en-US" dirty="0"/>
          </a:p>
        </p:txBody>
      </p:sp>
      <p:sp>
        <p:nvSpPr>
          <p:cNvPr id="3" name="Content Placeholder 2">
            <a:extLst>
              <a:ext uri="{FF2B5EF4-FFF2-40B4-BE49-F238E27FC236}">
                <a16:creationId xmlns:a16="http://schemas.microsoft.com/office/drawing/2014/main" id="{4D61B740-D065-8B40-A087-4969837B640F}"/>
              </a:ext>
            </a:extLst>
          </p:cNvPr>
          <p:cNvSpPr>
            <a:spLocks noGrp="1"/>
          </p:cNvSpPr>
          <p:nvPr>
            <p:ph idx="1"/>
          </p:nvPr>
        </p:nvSpPr>
        <p:spPr>
          <a:xfrm>
            <a:off x="628650" y="1446483"/>
            <a:ext cx="7886700" cy="4351338"/>
          </a:xfrm>
        </p:spPr>
        <p:txBody>
          <a:bodyPr/>
          <a:lstStyle/>
          <a:p>
            <a:pPr marL="457200" indent="-457200">
              <a:buFont typeface="+mj-lt"/>
              <a:buAutoNum type="arabicPeriod"/>
            </a:pPr>
            <a:r>
              <a:rPr lang="zh-CN" altLang="en-CA" dirty="0">
                <a:solidFill>
                  <a:schemeClr val="bg1"/>
                </a:solidFill>
                <a:latin typeface="Hannotate SC" panose="03000500000000000000" pitchFamily="66" charset="-122"/>
                <a:ea typeface="Hannotate SC" panose="03000500000000000000" pitchFamily="66" charset="-122"/>
              </a:rPr>
              <a:t>购置</a:t>
            </a:r>
            <a:r>
              <a:rPr lang="en-CA" altLang="zh-CN" dirty="0">
                <a:solidFill>
                  <a:schemeClr val="bg1"/>
                </a:solidFill>
                <a:latin typeface="Hannotate SC" panose="03000500000000000000" pitchFamily="66" charset="-122"/>
                <a:ea typeface="Hannotate SC" panose="03000500000000000000" pitchFamily="66" charset="-122"/>
              </a:rPr>
              <a:t> / The Purchase</a:t>
            </a:r>
          </a:p>
          <a:p>
            <a:pPr marL="457200" indent="-457200">
              <a:buFont typeface="+mj-lt"/>
              <a:buAutoNum type="arabicPeriod"/>
            </a:pPr>
            <a:r>
              <a:rPr lang="zh-CN" altLang="en-CA" dirty="0">
                <a:solidFill>
                  <a:schemeClr val="bg1"/>
                </a:solidFill>
                <a:latin typeface="Hannotate SC" panose="03000500000000000000" pitchFamily="66" charset="-122"/>
                <a:ea typeface="Hannotate SC" panose="03000500000000000000" pitchFamily="66" charset="-122"/>
              </a:rPr>
              <a:t>计划</a:t>
            </a:r>
            <a:r>
              <a:rPr lang="en-CA" altLang="zh-CN" dirty="0">
                <a:solidFill>
                  <a:schemeClr val="bg1"/>
                </a:solidFill>
                <a:latin typeface="Hannotate SC" panose="03000500000000000000" pitchFamily="66" charset="-122"/>
                <a:ea typeface="Hannotate SC" panose="03000500000000000000" pitchFamily="66" charset="-122"/>
              </a:rPr>
              <a:t> / The Plan</a:t>
            </a:r>
          </a:p>
          <a:p>
            <a:pPr marL="457200" indent="-457200">
              <a:buFont typeface="+mj-lt"/>
              <a:buAutoNum type="arabicPeriod"/>
            </a:pPr>
            <a:r>
              <a:rPr lang="zh-CN" altLang="en-US" dirty="0">
                <a:solidFill>
                  <a:schemeClr val="bg1"/>
                </a:solidFill>
                <a:latin typeface="Hannotate SC" panose="03000500000000000000" pitchFamily="66" charset="-122"/>
                <a:ea typeface="Hannotate SC" panose="03000500000000000000" pitchFamily="66" charset="-122"/>
              </a:rPr>
              <a:t>拆除</a:t>
            </a:r>
            <a:r>
              <a:rPr lang="en-CA" altLang="zh-CN" dirty="0">
                <a:solidFill>
                  <a:schemeClr val="bg1"/>
                </a:solidFill>
                <a:latin typeface="Hannotate SC" panose="03000500000000000000" pitchFamily="66" charset="-122"/>
                <a:ea typeface="Hannotate SC" panose="03000500000000000000" pitchFamily="66" charset="-122"/>
              </a:rPr>
              <a:t> / The Demolition</a:t>
            </a:r>
          </a:p>
          <a:p>
            <a:pPr marL="457200" indent="-457200">
              <a:buFont typeface="+mj-lt"/>
              <a:buAutoNum type="arabicPeriod"/>
            </a:pPr>
            <a:r>
              <a:rPr lang="zh-CN" altLang="en-CA" dirty="0">
                <a:solidFill>
                  <a:schemeClr val="bg1"/>
                </a:solidFill>
                <a:latin typeface="Hannotate SC" panose="03000500000000000000" pitchFamily="66" charset="-122"/>
                <a:ea typeface="Hannotate SC" panose="03000500000000000000" pitchFamily="66" charset="-122"/>
              </a:rPr>
              <a:t>重建</a:t>
            </a:r>
            <a:r>
              <a:rPr lang="en-CA" altLang="zh-CN" dirty="0">
                <a:solidFill>
                  <a:schemeClr val="bg1"/>
                </a:solidFill>
                <a:latin typeface="Hannotate SC" panose="03000500000000000000" pitchFamily="66" charset="-122"/>
                <a:ea typeface="Hannotate SC" panose="03000500000000000000" pitchFamily="66" charset="-122"/>
              </a:rPr>
              <a:t> / The Rebuild</a:t>
            </a:r>
          </a:p>
          <a:p>
            <a:pPr marL="457200" indent="-457200">
              <a:buFont typeface="+mj-lt"/>
              <a:buAutoNum type="arabicPeriod"/>
            </a:pPr>
            <a:r>
              <a:rPr lang="zh-CN" altLang="en-CA" dirty="0">
                <a:solidFill>
                  <a:schemeClr val="bg1"/>
                </a:solidFill>
                <a:latin typeface="Hannotate SC" panose="03000500000000000000" pitchFamily="66" charset="-122"/>
                <a:ea typeface="Hannotate SC" panose="03000500000000000000" pitchFamily="66" charset="-122"/>
              </a:rPr>
              <a:t>庆祝</a:t>
            </a:r>
            <a:r>
              <a:rPr lang="en-CA" altLang="zh-CN" dirty="0">
                <a:solidFill>
                  <a:schemeClr val="bg1"/>
                </a:solidFill>
                <a:latin typeface="Hannotate SC" panose="03000500000000000000" pitchFamily="66" charset="-122"/>
                <a:ea typeface="Hannotate SC" panose="03000500000000000000" pitchFamily="66" charset="-122"/>
              </a:rPr>
              <a:t> / The Celebration</a:t>
            </a:r>
          </a:p>
        </p:txBody>
      </p:sp>
    </p:spTree>
    <p:extLst>
      <p:ext uri="{BB962C8B-B14F-4D97-AF65-F5344CB8AC3E}">
        <p14:creationId xmlns:p14="http://schemas.microsoft.com/office/powerpoint/2010/main" val="1822822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经文" id="{547B2069-9432-5C43-BA04-9955BFAFFA6E}" vid="{5BD072A9-3032-8A4C-B824-EADFAC8C1912}"/>
    </a:ext>
  </a:extLst>
</a:theme>
</file>

<file path=docProps/app.xml><?xml version="1.0" encoding="utf-8"?>
<Properties xmlns="http://schemas.openxmlformats.org/officeDocument/2006/extended-properties" xmlns:vt="http://schemas.openxmlformats.org/officeDocument/2006/docPropsVTypes">
  <Template/>
  <TotalTime>317</TotalTime>
  <Words>269</Words>
  <Application>Microsoft Macintosh PowerPoint</Application>
  <PresentationFormat>On-screen Show (4:3)</PresentationFormat>
  <Paragraphs>19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Hannotate SC</vt:lpstr>
      <vt:lpstr>Arial</vt:lpstr>
      <vt:lpstr>Calibri</vt:lpstr>
      <vt:lpstr>Calibri Light</vt:lpstr>
      <vt:lpstr>Office Theme</vt:lpstr>
      <vt:lpstr>以弗所书/Ephesians 4:17-24 (1/4)</vt:lpstr>
      <vt:lpstr>以弗所书/Ephesians 4:17-24 (2/4)</vt:lpstr>
      <vt:lpstr>以弗所书/Ephesians 4:17-24 (3/4)</vt:lpstr>
      <vt:lpstr>以弗所书/Ephesians 4:17-24 (4/4)</vt:lpstr>
      <vt:lpstr>翻新的生命 / The Renovated Life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Nicky Wang</dc:creator>
  <cp:lastModifiedBy>Nicky Wang</cp:lastModifiedBy>
  <cp:revision>69</cp:revision>
  <dcterms:created xsi:type="dcterms:W3CDTF">2018-09-16T03:33:42Z</dcterms:created>
  <dcterms:modified xsi:type="dcterms:W3CDTF">2019-04-28T04:04:12Z</dcterms:modified>
</cp:coreProperties>
</file>