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2" r:id="rId12"/>
    <p:sldId id="286" r:id="rId13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278" autoAdjust="0"/>
    <p:restoredTop sz="94723" autoAdjust="0"/>
  </p:normalViewPr>
  <p:slideViewPr>
    <p:cSldViewPr>
      <p:cViewPr varScale="1">
        <p:scale>
          <a:sx n="69" d="100"/>
          <a:sy n="69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16" y="-80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4FE1F8A-AFDE-468F-AE8D-AEF81CBD946A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D39A729-506E-443A-863F-91C2571D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FA60-4E7E-445C-B579-1F08ED3536E2}" type="datetimeFigureOut">
              <a:rPr lang="en-CA" smtClean="0"/>
              <a:pPr/>
              <a:t>2019-05-25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dcom.net/e/member/fava/add?classid=8&amp;id=2848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odcom.net/e/member/fava/add?classid=8&amp;id=2848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zh-CN" altLang="en-US" sz="4800" dirty="0" smtClean="0"/>
              <a:t>胜过试探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800" dirty="0" smtClean="0"/>
              <a:t>马太福音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4: 1-11</a:t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sz="3600" b="1" dirty="0" smtClean="0"/>
              <a:t>2019-05-26</a:t>
            </a:r>
            <a:endParaRPr lang="en-CA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762000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圣灵的同在</a:t>
            </a:r>
            <a:endParaRPr lang="en-US" altLang="zh-CN" sz="3600" dirty="0" smtClean="0"/>
          </a:p>
          <a:p>
            <a:r>
              <a:rPr lang="zh-CN" altLang="en-US" sz="3600" dirty="0" smtClean="0"/>
              <a:t>当时，耶稣被圣灵引到旷野，受魔鬼的试探</a:t>
            </a:r>
            <a:endParaRPr lang="en-US" altLang="zh-CN" sz="3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7620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/>
              <a:t>二， 今天我们如何胜过试探</a:t>
            </a:r>
            <a:endParaRPr lang="en-US" altLang="zh-CN" sz="3600" dirty="0" smtClean="0"/>
          </a:p>
          <a:p>
            <a:r>
              <a:rPr lang="en-US" altLang="zh-CN" sz="3600" dirty="0" smtClean="0"/>
              <a:t>1</a:t>
            </a:r>
            <a:r>
              <a:rPr lang="zh-CN" altLang="en-US" sz="3600" dirty="0" smtClean="0"/>
              <a:t>， 有没有试探</a:t>
            </a:r>
            <a:endParaRPr lang="en-US" altLang="zh-CN" sz="3600" dirty="0" smtClean="0"/>
          </a:p>
          <a:p>
            <a:r>
              <a:rPr lang="en-US" altLang="zh-CN" sz="3600" dirty="0" smtClean="0"/>
              <a:t>2</a:t>
            </a:r>
            <a:r>
              <a:rPr lang="zh-CN" altLang="en-US" sz="3600" dirty="0" smtClean="0"/>
              <a:t>， 是否要胜过试探</a:t>
            </a:r>
            <a:endParaRPr lang="en-US" altLang="zh-CN" sz="3600" dirty="0" smtClean="0"/>
          </a:p>
          <a:p>
            <a:r>
              <a:rPr lang="en-US" altLang="zh-CN" sz="3600" dirty="0" smtClean="0"/>
              <a:t>3</a:t>
            </a:r>
            <a:r>
              <a:rPr lang="zh-CN" altLang="en-US" sz="3600" dirty="0" smtClean="0"/>
              <a:t>，  能不能胜过试探</a:t>
            </a:r>
            <a:endParaRPr lang="en-US" altLang="zh-CN" sz="3600" dirty="0" smtClean="0"/>
          </a:p>
          <a:p>
            <a:r>
              <a:rPr lang="en-US" altLang="zh-CN" sz="3600" dirty="0" smtClean="0"/>
              <a:t>4</a:t>
            </a:r>
            <a:r>
              <a:rPr lang="zh-CN" altLang="en-US" sz="3600" dirty="0" smtClean="0"/>
              <a:t>， 如何胜过试探</a:t>
            </a:r>
            <a:endParaRPr lang="en-US" altLang="zh-CN" sz="3600" dirty="0" smtClean="0"/>
          </a:p>
          <a:p>
            <a:r>
              <a:rPr lang="en-US" altLang="zh-CN" sz="3600" dirty="0" smtClean="0"/>
              <a:t>5</a:t>
            </a:r>
            <a:r>
              <a:rPr lang="zh-CN" altLang="en-US" sz="3600" dirty="0" smtClean="0"/>
              <a:t>， 祷告求神让我们不要遇见试探</a:t>
            </a:r>
            <a:endParaRPr lang="en-US" altLang="zh-CN" sz="3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762000"/>
            <a:ext cx="85344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93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/>
              <a:t>二， 今天我们如何胜过试探</a:t>
            </a:r>
            <a:endParaRPr lang="en-US" altLang="zh-CN" sz="3600" dirty="0" smtClean="0"/>
          </a:p>
          <a:p>
            <a:pPr lvl="0" indent="79375" fontAlgn="base">
              <a:spcBef>
                <a:spcPct val="0"/>
              </a:spcBef>
              <a:spcAft>
                <a:spcPct val="0"/>
              </a:spcAft>
            </a:pPr>
            <a:endParaRPr lang="en-US" altLang="zh-CN" sz="3600" dirty="0" smtClean="0"/>
          </a:p>
          <a:p>
            <a:pPr lvl="0" indent="7937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/>
              <a:t>林前6:19 </a:t>
            </a:r>
            <a:r>
              <a:rPr lang="en-US" altLang="en-US" sz="3600" dirty="0" err="1" smtClean="0"/>
              <a:t>岂不知你们的身子就是圣灵的殿吗</a:t>
            </a:r>
            <a:r>
              <a:rPr lang="en-US" altLang="en-US" sz="3600" dirty="0" smtClean="0"/>
              <a:t>？</a:t>
            </a:r>
            <a:r>
              <a:rPr lang="en-US" altLang="en-US" sz="3600" dirty="0" err="1" smtClean="0"/>
              <a:t>这圣灵是从神而来</a:t>
            </a:r>
            <a:r>
              <a:rPr lang="zh-CN" altLang="en-US" sz="3600" dirty="0" smtClean="0"/>
              <a:t>， </a:t>
            </a:r>
            <a:r>
              <a:rPr lang="en-US" altLang="en-US" sz="3600" dirty="0" err="1" smtClean="0"/>
              <a:t>住在你们里头的</a:t>
            </a:r>
            <a:r>
              <a:rPr lang="zh-CN" altLang="en-US" sz="3600" dirty="0" smtClean="0"/>
              <a:t>。</a:t>
            </a:r>
            <a:r>
              <a:rPr lang="en-US" altLang="en-US" sz="3600" dirty="0" err="1" smtClean="0"/>
              <a:t>并且你们不是自己的人</a:t>
            </a:r>
            <a:endParaRPr lang="en-US" altLang="en-US" sz="3600" dirty="0" smtClean="0"/>
          </a:p>
          <a:p>
            <a:pPr lvl="0" indent="79375" fontAlgn="base">
              <a:spcBef>
                <a:spcPct val="0"/>
              </a:spcBef>
              <a:spcAft>
                <a:spcPct val="0"/>
              </a:spcAft>
            </a:pPr>
            <a:endParaRPr lang="en-US" altLang="zh-CN" sz="3200" b="1" dirty="0" smtClean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pic>
        <p:nvPicPr>
          <p:cNvPr id="1026" name="Picture 2" descr="http://www.godcom.net/images/fay.gif">
            <a:hlinkClick r:id="rId2" tooltip="点击收藏该节经文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5025" y="-174625"/>
            <a:ext cx="95250" cy="95250"/>
          </a:xfrm>
          <a:prstGeom prst="rect">
            <a:avLst/>
          </a:prstGeom>
          <a:noFill/>
        </p:spPr>
      </p:pic>
      <p:pic>
        <p:nvPicPr>
          <p:cNvPr id="1027" name="Picture 3" descr="http://www.godcom.net/images/fay.gif">
            <a:hlinkClick r:id="rId4" tooltip="点击收藏该节经文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4188" y="23813"/>
            <a:ext cx="95250" cy="9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一， 经文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二，今天我们如何胜过试探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一， 经文</a:t>
            </a:r>
            <a:endParaRPr lang="en-US" altLang="zh-CN" sz="3200" dirty="0" smtClean="0"/>
          </a:p>
          <a:p>
            <a:r>
              <a:rPr lang="zh-CN" altLang="en-US" sz="3200" dirty="0" smtClean="0"/>
              <a:t>太</a:t>
            </a:r>
            <a:r>
              <a:rPr lang="en-US" sz="3200" dirty="0" smtClean="0"/>
              <a:t>4:1</a:t>
            </a:r>
            <a:r>
              <a:rPr lang="zh-CN" altLang="en-US" sz="3200" dirty="0" smtClean="0"/>
              <a:t>当时，耶稣被圣灵引到旷野，受魔鬼的试探。他禁食四十昼夜，后来就饿了。那试探人的进前来，对他说：“你若是神的儿子，可以吩咐这些石头变成食物。” 耶稣却回答说：“经上记着说：‘人活着，不是单靠食物，乃是靠神口里所出的一切话。’” 魔鬼就带他进了圣城，叫他站在殿顶上，对他说：“你若是　神的儿子，可以跳下去，因为经上记着说：‘主要为你吩咐他的使者，用手托着你，免得你的脚碰在石头上。’”  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一， 经文</a:t>
            </a:r>
            <a:endParaRPr lang="en-US" altLang="zh-CN" sz="3600" dirty="0" smtClean="0"/>
          </a:p>
          <a:p>
            <a:r>
              <a:rPr lang="zh-CN" altLang="en-US" sz="3600" dirty="0" smtClean="0"/>
              <a:t>耶稣对他说：“经上又记着说：‘不可试探主你的神。’”</a:t>
            </a:r>
            <a:r>
              <a:rPr lang="en-US" sz="3600" dirty="0" smtClean="0"/>
              <a:t> </a:t>
            </a:r>
            <a:r>
              <a:rPr lang="zh-CN" altLang="en-US" sz="3600" dirty="0" smtClean="0"/>
              <a:t>魔鬼又带他上了一座最高的山，将世上的万国与万国的荣华，都指给他看，对他说：“你若俯伏拜我，我就把这一切都赐给你。” 耶稣说：“撒但，退去吧！因为经上记着说：‘当拜主你的　神，单要事奉他。’” 于是魔鬼离了耶稣，有天使来伺候他。  </a:t>
            </a:r>
            <a:endParaRPr lang="en-US" altLang="zh-CN" sz="3600" dirty="0" smtClean="0"/>
          </a:p>
          <a:p>
            <a:endParaRPr lang="en-US" altLang="zh-CN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一， 经文</a:t>
            </a:r>
            <a:endParaRPr lang="en-US" altLang="zh-CN" sz="3600" dirty="0" smtClean="0"/>
          </a:p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， 试探的时间：紧接着受洗之后</a:t>
            </a:r>
            <a:r>
              <a:rPr lang="en-CA" altLang="zh-CN" sz="3200" dirty="0" smtClean="0"/>
              <a:t>, </a:t>
            </a:r>
            <a:r>
              <a:rPr lang="zh-CN" altLang="en-US" sz="3200" dirty="0" smtClean="0"/>
              <a:t>传道之前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3:16 </a:t>
            </a:r>
            <a:r>
              <a:rPr lang="zh-CN" altLang="en-US" sz="3200" dirty="0" smtClean="0"/>
              <a:t>耶稣受了洗，随即从水里上来。天忽然为他开了，他就看见神的灵仿佛鸽子降下，落在他身上。</a:t>
            </a:r>
          </a:p>
          <a:p>
            <a:r>
              <a:rPr lang="en-US" altLang="zh-CN" sz="3200" dirty="0" smtClean="0"/>
              <a:t>3:17 </a:t>
            </a:r>
            <a:r>
              <a:rPr lang="zh-CN" altLang="en-US" sz="3200" dirty="0" smtClean="0"/>
              <a:t>从天上有声音说：“这是我的爱子，我所喜悦的”。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4:17 </a:t>
            </a:r>
            <a:r>
              <a:rPr lang="zh-CN" altLang="en-US" sz="3200" dirty="0" smtClean="0">
                <a:solidFill>
                  <a:srgbClr val="000000"/>
                </a:solidFill>
              </a:rPr>
              <a:t>从那时候耶稣就传起道来、说、天国近了、你们应当悔改。</a:t>
            </a:r>
            <a:endParaRPr lang="en-US" altLang="zh-CN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7620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/>
              <a:t>2</a:t>
            </a:r>
            <a:r>
              <a:rPr lang="zh-CN" altLang="en-US" sz="3600" dirty="0" smtClean="0"/>
              <a:t>， 试探的目的：怀疑自己的身份</a:t>
            </a:r>
            <a:endParaRPr lang="en-US" altLang="zh-CN" sz="3600" dirty="0" smtClean="0"/>
          </a:p>
          <a:p>
            <a:r>
              <a:rPr lang="en-US" altLang="zh-CN" sz="3600" dirty="0" smtClean="0"/>
              <a:t> </a:t>
            </a:r>
            <a:r>
              <a:rPr lang="zh-CN" altLang="en-US" sz="3600" dirty="0" smtClean="0"/>
              <a:t>从天上有声音说：“这是我的爱子，我所喜悦的。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你</a:t>
            </a:r>
            <a:r>
              <a:rPr lang="zh-CN" altLang="en-US" sz="3600" dirty="0" smtClean="0"/>
              <a:t>若是神的儿子，可以吩咐这些石头变成食物；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你若是神的儿子，可以跳下去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762001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/>
              <a:t>3</a:t>
            </a:r>
            <a:r>
              <a:rPr lang="zh-CN" altLang="en-US" sz="3600" dirty="0" smtClean="0"/>
              <a:t>， 试探的诱饵：</a:t>
            </a:r>
            <a:endParaRPr lang="en-US" altLang="zh-CN" sz="3600" dirty="0" smtClean="0"/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身体的需要 </a:t>
            </a:r>
            <a:r>
              <a:rPr lang="en-US" altLang="zh-CN" sz="3600" dirty="0" smtClean="0">
                <a:solidFill>
                  <a:srgbClr val="FF0000"/>
                </a:solidFill>
              </a:rPr>
              <a:t>--- </a:t>
            </a:r>
            <a:r>
              <a:rPr lang="zh-CN" altLang="en-US" sz="3600" dirty="0" smtClean="0">
                <a:solidFill>
                  <a:srgbClr val="FF0000"/>
                </a:solidFill>
              </a:rPr>
              <a:t>食物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zh-CN" altLang="en-US" sz="3600" dirty="0" smtClean="0"/>
              <a:t>他禁食四十昼夜，后来就饿了。那试探人的进前来，对他说：“你若是神的儿子，可以吩咐这些石头变成食物。” </a:t>
            </a:r>
            <a:endParaRPr lang="en-CA" altLang="zh-CN" sz="3600" dirty="0" smtClean="0"/>
          </a:p>
          <a:p>
            <a:endParaRPr lang="en-CA" altLang="zh-CN" sz="3600" dirty="0" smtClean="0"/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虚荣的需要</a:t>
            </a:r>
            <a:r>
              <a:rPr lang="en-US" altLang="zh-CN" sz="3600" dirty="0" smtClean="0">
                <a:solidFill>
                  <a:srgbClr val="FF0000"/>
                </a:solidFill>
              </a:rPr>
              <a:t>-----</a:t>
            </a:r>
            <a:r>
              <a:rPr lang="zh-CN" altLang="en-US" sz="3600" dirty="0" smtClean="0">
                <a:solidFill>
                  <a:srgbClr val="FF0000"/>
                </a:solidFill>
              </a:rPr>
              <a:t>个人的荣耀   </a:t>
            </a:r>
            <a:r>
              <a:rPr lang="zh-CN" altLang="en-US" sz="3600" dirty="0" smtClean="0"/>
              <a:t>你若是神的儿子，可以跳下去，因为经上记着说：‘主要为你吩咐他的使者，用手托着你，免得你的脚碰在石头上。</a:t>
            </a:r>
            <a:endParaRPr lang="en-US" altLang="zh-CN" sz="3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762000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/>
              <a:t>3</a:t>
            </a:r>
            <a:r>
              <a:rPr lang="zh-CN" altLang="en-US" sz="3600" dirty="0" smtClean="0"/>
              <a:t>， 试探的诱饵：</a:t>
            </a:r>
            <a:endParaRPr lang="en-US" altLang="zh-CN" sz="3600" dirty="0" smtClean="0"/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世上的财富</a:t>
            </a:r>
            <a:r>
              <a:rPr lang="zh-CN" altLang="en-US" sz="3600" dirty="0" smtClean="0"/>
              <a:t>：魔鬼又带他上了一座最高的山，将世上的万国与万国的荣华，都指给他看，对他说：“你若俯伏拜我，我就把这一切都赐给你。”  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en-US" altLang="zh-CN" sz="3600" dirty="0" smtClean="0"/>
              <a:t>4</a:t>
            </a:r>
            <a:r>
              <a:rPr lang="zh-CN" altLang="en-US" sz="3600" dirty="0" smtClean="0"/>
              <a:t>，靠什么胜过试探</a:t>
            </a:r>
            <a:endParaRPr lang="en-US" altLang="zh-CN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神的话</a:t>
            </a:r>
            <a:endParaRPr lang="en-US" altLang="zh-CN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圣灵的同在</a:t>
            </a:r>
            <a:endParaRPr lang="en-US" altLang="zh-CN" sz="3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胜过试探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7620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神的话</a:t>
            </a:r>
            <a:endParaRPr lang="en-US" altLang="zh-CN" sz="3600" dirty="0" smtClean="0"/>
          </a:p>
          <a:p>
            <a:r>
              <a:rPr lang="zh-CN" altLang="en-US" sz="3600" dirty="0" smtClean="0"/>
              <a:t>申</a:t>
            </a:r>
            <a:r>
              <a:rPr lang="en-US" altLang="zh-CN" sz="3600" dirty="0" smtClean="0"/>
              <a:t>8:3</a:t>
            </a:r>
            <a:r>
              <a:rPr lang="zh-CN" altLang="en-US" sz="3600" dirty="0" smtClean="0"/>
              <a:t>他苦炼你，任你饥饿，将你和你列祖所不认识的吗哪赐给你吃，使你知道人活着不是单靠食物，乃是靠耶和华口里所出的一切话。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申</a:t>
            </a:r>
            <a:r>
              <a:rPr lang="en-US" altLang="zh-CN" sz="3600" dirty="0" smtClean="0"/>
              <a:t>6:16</a:t>
            </a:r>
            <a:r>
              <a:rPr lang="zh-CN" altLang="en-US" sz="3600" dirty="0" smtClean="0"/>
              <a:t>你们不可试探耶和华你们的神，像你们在玛撒那样试探他。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申</a:t>
            </a:r>
            <a:r>
              <a:rPr lang="en-US" altLang="zh-CN" sz="3600" dirty="0" smtClean="0"/>
              <a:t>6:13</a:t>
            </a:r>
            <a:r>
              <a:rPr lang="zh-CN" altLang="en-US" sz="3600" dirty="0" smtClean="0"/>
              <a:t>你要敬畏耶和华你的神，事奉他。。</a:t>
            </a:r>
            <a:endParaRPr lang="en-US" altLang="zh-CN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44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22329</TotalTime>
  <Words>839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胜过试探 马太福音 4: 1-11  2019-05-26</vt:lpstr>
      <vt:lpstr> 胜过试探  </vt:lpstr>
      <vt:lpstr> 胜过试探  </vt:lpstr>
      <vt:lpstr> 胜过试探  </vt:lpstr>
      <vt:lpstr> 胜过试探  </vt:lpstr>
      <vt:lpstr> 胜过试探  </vt:lpstr>
      <vt:lpstr> 胜过试探  </vt:lpstr>
      <vt:lpstr> 胜过试探  </vt:lpstr>
      <vt:lpstr> 胜过试探  </vt:lpstr>
      <vt:lpstr> 胜过试探  </vt:lpstr>
      <vt:lpstr> 胜过试探  </vt:lpstr>
      <vt:lpstr> 胜过试探  </vt:lpstr>
    </vt:vector>
  </TitlesOfParts>
  <Company>Remaining Oil Technology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更知道他   尼 希 米 记  8:1-12</dc:title>
  <dc:creator>Norman Wang</dc:creator>
  <cp:lastModifiedBy>Windows User</cp:lastModifiedBy>
  <cp:revision>581</cp:revision>
  <dcterms:created xsi:type="dcterms:W3CDTF">2016-10-31T01:38:30Z</dcterms:created>
  <dcterms:modified xsi:type="dcterms:W3CDTF">2019-05-26T04:46:40Z</dcterms:modified>
</cp:coreProperties>
</file>