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88" r:id="rId3"/>
    <p:sldId id="275" r:id="rId4"/>
    <p:sldId id="285" r:id="rId5"/>
    <p:sldId id="290" r:id="rId6"/>
    <p:sldId id="286" r:id="rId7"/>
    <p:sldId id="287" r:id="rId8"/>
    <p:sldId id="291" r:id="rId9"/>
    <p:sldId id="292" r:id="rId10"/>
    <p:sldId id="293" r:id="rId11"/>
    <p:sldId id="294" r:id="rId12"/>
  </p:sldIdLst>
  <p:sldSz cx="9144000" cy="6858000" type="screen4x3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3278" autoAdjust="0"/>
    <p:restoredTop sz="94723" autoAdjust="0"/>
  </p:normalViewPr>
  <p:slideViewPr>
    <p:cSldViewPr>
      <p:cViewPr varScale="1">
        <p:scale>
          <a:sx n="69" d="100"/>
          <a:sy n="69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816" y="-80"/>
      </p:cViewPr>
      <p:guideLst>
        <p:guide orient="horz" pos="2956"/>
        <p:guide pos="223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4" cy="469265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1"/>
            <a:ext cx="3076364" cy="469265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D4FE1F8A-AFDE-468F-AE8D-AEF81CBD946A}" type="datetimeFigureOut">
              <a:rPr lang="en-US" smtClean="0"/>
              <a:pPr/>
              <a:t>6/8/2019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4407"/>
            <a:ext cx="3076364" cy="469265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8914407"/>
            <a:ext cx="3076364" cy="469265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6D39A729-506E-443A-863F-91C2571DC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2019-06-08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2019-06-08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2019-06-08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2019-06-08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2019-06-08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2019-06-08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2019-06-08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2019-06-08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2019-06-08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2019-06-08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2019-06-08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CFA60-4E7E-445C-B579-1F08ED3536E2}" type="datetimeFigureOut">
              <a:rPr lang="en-CA" smtClean="0"/>
              <a:pPr/>
              <a:t>2019-06-08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3048000"/>
          </a:xfrm>
        </p:spPr>
        <p:txBody>
          <a:bodyPr>
            <a:normAutofit fontScale="90000"/>
          </a:bodyPr>
          <a:lstStyle/>
          <a:p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en-US" altLang="zh-CN" sz="4800" dirty="0"/>
              <a:t/>
            </a:r>
            <a:br>
              <a:rPr lang="en-US" altLang="zh-CN" sz="4800" dirty="0"/>
            </a:br>
            <a:r>
              <a:rPr lang="zh-CN" altLang="en-US" sz="4800" dirty="0" smtClean="0"/>
              <a:t> 做完全人</a:t>
            </a:r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4800" dirty="0" smtClean="0"/>
              <a:t>马太福音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5: 38-48</a:t>
            </a:r>
            <a:br>
              <a:rPr lang="en-US" altLang="zh-CN" b="1" dirty="0" smtClean="0"/>
            </a:b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sz="3600" b="1" dirty="0" smtClean="0"/>
              <a:t>2019-06-09</a:t>
            </a:r>
            <a:endParaRPr lang="en-CA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22098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3200" dirty="0" smtClean="0"/>
              <a:t>做完全人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CA" sz="3100" dirty="0"/>
          </a:p>
        </p:txBody>
      </p:sp>
      <p:sp>
        <p:nvSpPr>
          <p:cNvPr id="6" name="Rectangle 5"/>
          <p:cNvSpPr/>
          <p:nvPr/>
        </p:nvSpPr>
        <p:spPr>
          <a:xfrm>
            <a:off x="228600" y="990600"/>
            <a:ext cx="8305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 smtClean="0"/>
              <a:t>路</a:t>
            </a:r>
            <a:r>
              <a:rPr lang="en-US" altLang="zh-CN" sz="3600" dirty="0" smtClean="0"/>
              <a:t>23:34 </a:t>
            </a:r>
            <a:r>
              <a:rPr lang="zh-CN" altLang="en-US" sz="3600" dirty="0" smtClean="0"/>
              <a:t>当下耶稣说：“父啊，赦免他们！因为他们所做的，他们不晓得。”兵丁就拈阄分他的衣服。 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r>
              <a:rPr lang="zh-CN" altLang="en-US" sz="3600" dirty="0" smtClean="0"/>
              <a:t> 约</a:t>
            </a:r>
            <a:r>
              <a:rPr lang="en-US" altLang="zh-CN" sz="3600" dirty="0" smtClean="0"/>
              <a:t>19:23 </a:t>
            </a:r>
            <a:r>
              <a:rPr lang="zh-CN" altLang="en-US" sz="3600" dirty="0" smtClean="0"/>
              <a:t>兵丁既然将耶稣钉在十字架上、就拿他的衣服分为四分、每兵一分．又拿他的里衣．这件里衣、原来没有缝儿、是上下一片织成的。他们就彼此说、我们不要撕开、只要拈阄、看谁得着．</a:t>
            </a: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22098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3200" dirty="0" smtClean="0"/>
              <a:t>做完全人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CA" sz="3100" dirty="0"/>
          </a:p>
        </p:txBody>
      </p:sp>
      <p:sp>
        <p:nvSpPr>
          <p:cNvPr id="6" name="Rectangle 5"/>
          <p:cNvSpPr/>
          <p:nvPr/>
        </p:nvSpPr>
        <p:spPr>
          <a:xfrm>
            <a:off x="228600" y="990600"/>
            <a:ext cx="83058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 smtClean="0"/>
              <a:t>四， 回应经文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3600" dirty="0" smtClean="0"/>
              <a:t>以善报恶</a:t>
            </a:r>
            <a:endParaRPr lang="en-US" altLang="zh-CN" sz="3600" dirty="0" smtClean="0"/>
          </a:p>
          <a:p>
            <a:endParaRPr lang="en-US" altLang="zh-CN" sz="3200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3200" dirty="0" smtClean="0"/>
              <a:t>少讲点理， 多讲点爱 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zh-CN" altLang="en-US" sz="3200" dirty="0" smtClean="0"/>
              <a:t>给人恩典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22098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3200" dirty="0" smtClean="0"/>
              <a:t>做完全人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CA" sz="31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685800"/>
            <a:ext cx="8610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一， 经文</a:t>
            </a:r>
            <a:endParaRPr lang="en-US" altLang="zh-CN" sz="3200" dirty="0" smtClean="0"/>
          </a:p>
          <a:p>
            <a:r>
              <a:rPr lang="zh-CN" altLang="en-US" sz="3200" dirty="0" smtClean="0"/>
              <a:t>太</a:t>
            </a:r>
            <a:r>
              <a:rPr lang="en-US" altLang="zh-CN" sz="3200" dirty="0" smtClean="0"/>
              <a:t>5:38 </a:t>
            </a:r>
            <a:r>
              <a:rPr lang="zh-CN" altLang="en-US" sz="3200" dirty="0" smtClean="0"/>
              <a:t>你们听见有话说：‘以眼还眼，以牙还牙。’</a:t>
            </a:r>
          </a:p>
          <a:p>
            <a:r>
              <a:rPr lang="en-US" altLang="zh-CN" sz="3200" dirty="0" smtClean="0"/>
              <a:t>5:39 </a:t>
            </a:r>
            <a:r>
              <a:rPr lang="zh-CN" altLang="en-US" sz="3200" dirty="0" smtClean="0"/>
              <a:t>只是我告诉你们：不要与恶人作对。有人打你的右脸，连左脸也转过来由他打；</a:t>
            </a:r>
          </a:p>
          <a:p>
            <a:r>
              <a:rPr lang="en-US" altLang="zh-CN" sz="3200" dirty="0" smtClean="0"/>
              <a:t>5:40 </a:t>
            </a:r>
            <a:r>
              <a:rPr lang="zh-CN" altLang="en-US" sz="3200" dirty="0" smtClean="0"/>
              <a:t>有人想要告你，要拿你的里衣，连外衣也由他拿去；</a:t>
            </a:r>
          </a:p>
          <a:p>
            <a:r>
              <a:rPr lang="en-US" altLang="zh-CN" sz="3200" dirty="0" smtClean="0"/>
              <a:t>5:41 </a:t>
            </a:r>
            <a:r>
              <a:rPr lang="zh-CN" altLang="en-US" sz="3200" dirty="0" smtClean="0"/>
              <a:t>有人强逼你走一里路，你就同他走二里；</a:t>
            </a:r>
          </a:p>
          <a:p>
            <a:r>
              <a:rPr lang="en-US" altLang="zh-CN" sz="3200" dirty="0" smtClean="0"/>
              <a:t>5:42</a:t>
            </a:r>
            <a:r>
              <a:rPr lang="zh-CN" altLang="en-US" sz="3200" dirty="0" smtClean="0"/>
              <a:t>有求你的，就给他；有向你借贷的，不可推辞。</a:t>
            </a:r>
          </a:p>
          <a:p>
            <a:r>
              <a:rPr lang="en-US" altLang="zh-CN" sz="3200" dirty="0" smtClean="0"/>
              <a:t>5:43 </a:t>
            </a:r>
            <a:r>
              <a:rPr lang="zh-CN" altLang="en-US" sz="3200" dirty="0" smtClean="0"/>
              <a:t>你们听见有话说：‘当爱你的邻舍，恨你的仇敌。’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22098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3200" dirty="0" smtClean="0"/>
              <a:t>做完全人</a:t>
            </a:r>
            <a:r>
              <a:rPr lang="zh-CN" altLang="en-US" sz="3100" dirty="0" smtClean="0"/>
              <a:t> 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CA" sz="31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8610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5:44 </a:t>
            </a:r>
            <a:r>
              <a:rPr lang="zh-CN" altLang="en-US" sz="3200" dirty="0" smtClean="0"/>
              <a:t>只是我告诉你们：要爱你们的仇敌，为那逼迫你们的祷告。</a:t>
            </a:r>
          </a:p>
          <a:p>
            <a:r>
              <a:rPr lang="en-US" altLang="zh-CN" sz="3200" dirty="0" smtClean="0"/>
              <a:t>5:45 </a:t>
            </a:r>
            <a:r>
              <a:rPr lang="zh-CN" altLang="en-US" sz="3200" dirty="0" smtClean="0"/>
              <a:t>这样，就可以作你们天父的儿子，因为他叫日头照好人，也照歹人；降雨给义人，也给不义的人。</a:t>
            </a:r>
          </a:p>
          <a:p>
            <a:r>
              <a:rPr lang="en-US" altLang="zh-CN" sz="3200" dirty="0" smtClean="0"/>
              <a:t>5:46 </a:t>
            </a:r>
            <a:r>
              <a:rPr lang="zh-CN" altLang="en-US" sz="3200" dirty="0" smtClean="0"/>
              <a:t>你们若单爱那爱你们的人，有什么赏赐呢？就是税吏不也是这样行吗？</a:t>
            </a:r>
          </a:p>
          <a:p>
            <a:r>
              <a:rPr lang="en-US" altLang="zh-CN" sz="3200" dirty="0" smtClean="0"/>
              <a:t>5:47 </a:t>
            </a:r>
            <a:r>
              <a:rPr lang="zh-CN" altLang="en-US" sz="3200" dirty="0" smtClean="0"/>
              <a:t>你们若单请你弟兄的安，比人有什么长处呢？就是外邦人不也是这样行吗？</a:t>
            </a:r>
          </a:p>
          <a:p>
            <a:r>
              <a:rPr lang="en-US" altLang="zh-CN" sz="3200" dirty="0" smtClean="0"/>
              <a:t>5:48 </a:t>
            </a:r>
            <a:r>
              <a:rPr lang="zh-CN" altLang="en-US" sz="3200" dirty="0" smtClean="0"/>
              <a:t>所以你们要完全，像你们的天父完全一样。</a:t>
            </a:r>
            <a:endParaRPr lang="en-US" altLang="zh-CN" sz="3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22098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3200" dirty="0" smtClean="0"/>
              <a:t>做完全人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CA" sz="31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685800"/>
            <a:ext cx="861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二， 经文背景</a:t>
            </a:r>
            <a:endParaRPr lang="en-US" altLang="zh-CN" sz="3200" dirty="0" smtClean="0"/>
          </a:p>
          <a:p>
            <a:r>
              <a:rPr lang="en-US" altLang="zh-CN" sz="3200" dirty="0" smtClean="0"/>
              <a:t>5:1</a:t>
            </a:r>
            <a:r>
              <a:rPr lang="zh-CN" altLang="en-US" sz="3200" dirty="0" smtClean="0"/>
              <a:t>耶稣看见这许多的人、就上了山、既已坐下、门徒到他跟前来。</a:t>
            </a:r>
            <a:endParaRPr lang="en-US" altLang="zh-CN" sz="3200" dirty="0" smtClean="0"/>
          </a:p>
          <a:p>
            <a:r>
              <a:rPr lang="en-US" altLang="zh-CN" sz="3200" dirty="0" smtClean="0"/>
              <a:t>5:2</a:t>
            </a:r>
            <a:r>
              <a:rPr lang="zh-CN" altLang="en-US" sz="3200" dirty="0" smtClean="0"/>
              <a:t>他就开口教训他们说</a:t>
            </a:r>
            <a:r>
              <a:rPr lang="en-US" altLang="zh-CN" sz="3200" dirty="0" smtClean="0"/>
              <a:t>:</a:t>
            </a:r>
          </a:p>
          <a:p>
            <a:endParaRPr lang="en-US" altLang="zh-CN" sz="3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22098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3200" dirty="0" smtClean="0"/>
              <a:t>做完全人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CA" sz="31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685800"/>
            <a:ext cx="8610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三， 经</a:t>
            </a:r>
            <a:r>
              <a:rPr lang="zh-CN" altLang="en-US" sz="3200" dirty="0" smtClean="0"/>
              <a:t>文理解</a:t>
            </a:r>
            <a:endParaRPr lang="en-US" altLang="zh-CN" sz="3200" dirty="0" smtClean="0"/>
          </a:p>
          <a:p>
            <a:r>
              <a:rPr lang="en-US" altLang="zh-CN" sz="3200" dirty="0" smtClean="0"/>
              <a:t>1</a:t>
            </a:r>
            <a:r>
              <a:rPr lang="zh-CN" altLang="en-US" sz="3200" dirty="0" smtClean="0"/>
              <a:t>， 字面的观察</a:t>
            </a:r>
            <a:endParaRPr lang="en-US" altLang="zh-CN" sz="3200" dirty="0" smtClean="0"/>
          </a:p>
          <a:p>
            <a:r>
              <a:rPr lang="en-US" altLang="zh-CN" sz="3200" dirty="0" smtClean="0"/>
              <a:t>2</a:t>
            </a:r>
            <a:r>
              <a:rPr lang="zh-CN" altLang="en-US" sz="3200" dirty="0" smtClean="0"/>
              <a:t>，  结构</a:t>
            </a:r>
            <a:endParaRPr lang="en-US" altLang="zh-CN" sz="3200" dirty="0" smtClean="0"/>
          </a:p>
          <a:p>
            <a:r>
              <a:rPr lang="en-US" altLang="zh-CN" sz="3200" dirty="0" smtClean="0"/>
              <a:t>3</a:t>
            </a:r>
            <a:r>
              <a:rPr lang="zh-CN" altLang="en-US" sz="3200" dirty="0" smtClean="0"/>
              <a:t>， 意思</a:t>
            </a:r>
            <a:endParaRPr lang="en-US" altLang="zh-CN" sz="3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22098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3200" dirty="0" smtClean="0"/>
              <a:t>做完全人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CA" sz="31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685800"/>
            <a:ext cx="8763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1</a:t>
            </a:r>
            <a:r>
              <a:rPr lang="zh-CN" altLang="en-US" sz="2400" dirty="0" smtClean="0"/>
              <a:t>， 字面的观察</a:t>
            </a:r>
            <a:endParaRPr lang="en-US" altLang="zh-CN" sz="2400" dirty="0" smtClean="0"/>
          </a:p>
          <a:p>
            <a:r>
              <a:rPr lang="zh-CN" altLang="en-US" sz="2400" dirty="0" smtClean="0"/>
              <a:t>太</a:t>
            </a:r>
            <a:r>
              <a:rPr lang="en-US" altLang="zh-CN" sz="2400" dirty="0" smtClean="0"/>
              <a:t>5:38 </a:t>
            </a:r>
            <a:r>
              <a:rPr lang="zh-CN" altLang="en-US" sz="2400" dirty="0" smtClean="0"/>
              <a:t>你们听见有话说：‘以眼还眼，以牙还牙。’</a:t>
            </a:r>
          </a:p>
          <a:p>
            <a:r>
              <a:rPr lang="en-US" altLang="zh-CN" sz="2400" dirty="0" smtClean="0"/>
              <a:t>5:39 </a:t>
            </a:r>
            <a:r>
              <a:rPr lang="zh-CN" altLang="en-US" sz="2400" dirty="0" smtClean="0"/>
              <a:t>只是我告诉你们：不要与恶人作对。有人打你的右脸，连左脸也转过来由他打；</a:t>
            </a:r>
          </a:p>
          <a:p>
            <a:r>
              <a:rPr lang="en-US" altLang="zh-CN" sz="2400" dirty="0" smtClean="0"/>
              <a:t>5:40 </a:t>
            </a:r>
            <a:r>
              <a:rPr lang="zh-CN" altLang="en-US" sz="2400" dirty="0" smtClean="0"/>
              <a:t>有人想要告你，要拿你的里衣，连外衣也由他拿去；</a:t>
            </a:r>
          </a:p>
          <a:p>
            <a:r>
              <a:rPr lang="en-US" altLang="zh-CN" sz="2400" dirty="0" smtClean="0"/>
              <a:t>5:41 </a:t>
            </a:r>
            <a:r>
              <a:rPr lang="zh-CN" altLang="en-US" sz="2400" dirty="0" smtClean="0"/>
              <a:t>有人强逼你走一里路，你就同他走二里；</a:t>
            </a:r>
          </a:p>
          <a:p>
            <a:r>
              <a:rPr lang="en-US" altLang="zh-CN" sz="2400" dirty="0" smtClean="0"/>
              <a:t>5:42</a:t>
            </a:r>
            <a:r>
              <a:rPr lang="zh-CN" altLang="en-US" sz="2400" dirty="0" smtClean="0"/>
              <a:t>有求你的，就给他；有向你借贷的，不可推辞。</a:t>
            </a:r>
          </a:p>
          <a:p>
            <a:r>
              <a:rPr lang="en-US" altLang="zh-CN" sz="2400" dirty="0" smtClean="0"/>
              <a:t>5:43 </a:t>
            </a:r>
            <a:r>
              <a:rPr lang="zh-CN" altLang="en-US" sz="2400" dirty="0" smtClean="0"/>
              <a:t>你们听见有话说：‘当爱你的邻舍，恨你的仇敌。’</a:t>
            </a:r>
            <a:r>
              <a:rPr lang="en-US" altLang="zh-CN" sz="2400" dirty="0" smtClean="0"/>
              <a:t> </a:t>
            </a:r>
          </a:p>
          <a:p>
            <a:r>
              <a:rPr lang="en-US" altLang="zh-CN" sz="2400" dirty="0" smtClean="0"/>
              <a:t>5:44 </a:t>
            </a:r>
            <a:r>
              <a:rPr lang="zh-CN" altLang="en-US" sz="2400" dirty="0" smtClean="0"/>
              <a:t>只是我告诉你们：要爱你们的仇敌，为那逼迫你们的祷告。</a:t>
            </a:r>
          </a:p>
          <a:p>
            <a:r>
              <a:rPr lang="en-US" altLang="zh-CN" sz="2400" dirty="0" smtClean="0"/>
              <a:t>5:45 </a:t>
            </a:r>
            <a:r>
              <a:rPr lang="zh-CN" altLang="en-US" sz="2400" dirty="0" smtClean="0"/>
              <a:t>这样，就可以作你们天父的儿子，因为他叫日头照好人，也照歹人；降雨给义人，也给不义的人。</a:t>
            </a:r>
          </a:p>
          <a:p>
            <a:r>
              <a:rPr lang="en-US" altLang="zh-CN" sz="2400" dirty="0" smtClean="0"/>
              <a:t>5:46 </a:t>
            </a:r>
            <a:r>
              <a:rPr lang="zh-CN" altLang="en-US" sz="2400" dirty="0" smtClean="0"/>
              <a:t>你们若单爱那爱你们的人，有什么赏赐呢？就是税吏不也是这样行吗？</a:t>
            </a:r>
          </a:p>
          <a:p>
            <a:r>
              <a:rPr lang="en-US" altLang="zh-CN" sz="2400" dirty="0" smtClean="0"/>
              <a:t>5:47 </a:t>
            </a:r>
            <a:r>
              <a:rPr lang="zh-CN" altLang="en-US" sz="2400" dirty="0" smtClean="0"/>
              <a:t>你们若单请你弟兄的安，比人有什么长处呢？就是外邦人不也是这样行吗？</a:t>
            </a:r>
          </a:p>
          <a:p>
            <a:r>
              <a:rPr lang="en-US" altLang="zh-CN" sz="2400" dirty="0" smtClean="0"/>
              <a:t>5:48 </a:t>
            </a:r>
            <a:r>
              <a:rPr lang="zh-CN" altLang="en-US" sz="2400" dirty="0" smtClean="0"/>
              <a:t>所以你们要完全，像你们的天父完全一样</a:t>
            </a:r>
          </a:p>
        </p:txBody>
      </p:sp>
      <p:sp>
        <p:nvSpPr>
          <p:cNvPr id="4" name="Oval 3"/>
          <p:cNvSpPr/>
          <p:nvPr/>
        </p:nvSpPr>
        <p:spPr>
          <a:xfrm>
            <a:off x="4191000" y="1066800"/>
            <a:ext cx="685800" cy="4572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38800" y="1066800"/>
            <a:ext cx="685800" cy="4572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38200" y="1752600"/>
            <a:ext cx="685800" cy="4572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38200" y="2133600"/>
            <a:ext cx="685800" cy="4572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38200" y="2514600"/>
            <a:ext cx="685800" cy="4572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81400" y="2514600"/>
            <a:ext cx="685800" cy="4572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67600" y="3581400"/>
            <a:ext cx="685800" cy="4572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33400" y="3962400"/>
            <a:ext cx="685800" cy="4572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514600" y="3962400"/>
            <a:ext cx="685800" cy="4572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581400" y="4343400"/>
            <a:ext cx="685800" cy="4572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91000" y="5029200"/>
            <a:ext cx="685800" cy="4572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001000" y="5105400"/>
            <a:ext cx="685800" cy="4572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962400" y="3962400"/>
            <a:ext cx="1219200" cy="4572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657600" y="2819400"/>
            <a:ext cx="685800" cy="457200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76600" y="3276600"/>
            <a:ext cx="685800" cy="457200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828800" y="4343400"/>
            <a:ext cx="685800" cy="457200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667000" y="4343400"/>
            <a:ext cx="685800" cy="457200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981200" y="5105400"/>
            <a:ext cx="1905000" cy="457200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22098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3200" dirty="0" smtClean="0"/>
              <a:t>做完全人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CA" sz="31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685800"/>
            <a:ext cx="8763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2</a:t>
            </a:r>
            <a:r>
              <a:rPr lang="zh-CN" altLang="en-US" sz="2000" dirty="0" smtClean="0"/>
              <a:t>， 结构</a:t>
            </a:r>
            <a:endParaRPr lang="en-US" altLang="zh-CN" sz="2000" dirty="0" smtClean="0"/>
          </a:p>
          <a:p>
            <a:r>
              <a:rPr lang="zh-CN" altLang="en-US" sz="2000" dirty="0" smtClean="0"/>
              <a:t>太</a:t>
            </a:r>
            <a:r>
              <a:rPr lang="en-US" altLang="zh-CN" sz="2000" dirty="0" smtClean="0"/>
              <a:t>5:38 </a:t>
            </a:r>
            <a:r>
              <a:rPr lang="zh-CN" altLang="en-US" sz="2000" dirty="0" smtClean="0"/>
              <a:t>你们听见有话说：‘以眼还眼，以牙还牙。’</a:t>
            </a:r>
          </a:p>
          <a:p>
            <a:r>
              <a:rPr lang="en-US" altLang="zh-CN" sz="2000" dirty="0" smtClean="0"/>
              <a:t>5:39 </a:t>
            </a:r>
            <a:r>
              <a:rPr lang="zh-CN" altLang="en-US" sz="2000" dirty="0" smtClean="0"/>
              <a:t>只是我告诉你们：不要与恶人作对。有人打你的右脸，连左脸也转过来由他打；</a:t>
            </a:r>
          </a:p>
          <a:p>
            <a:r>
              <a:rPr lang="en-US" altLang="zh-CN" sz="2000" dirty="0" smtClean="0"/>
              <a:t>5:40 </a:t>
            </a:r>
            <a:r>
              <a:rPr lang="zh-CN" altLang="en-US" sz="2000" dirty="0" smtClean="0"/>
              <a:t>有人想要告你，要拿你的里衣，连外衣也由他拿去；</a:t>
            </a:r>
          </a:p>
          <a:p>
            <a:r>
              <a:rPr lang="en-US" altLang="zh-CN" sz="2000" dirty="0" smtClean="0"/>
              <a:t>5:41 </a:t>
            </a:r>
            <a:r>
              <a:rPr lang="zh-CN" altLang="en-US" sz="2000" dirty="0" smtClean="0"/>
              <a:t>有人强逼你走一里路，你就同他走二里；</a:t>
            </a:r>
          </a:p>
          <a:p>
            <a:r>
              <a:rPr lang="en-US" altLang="zh-CN" sz="2000" dirty="0" smtClean="0"/>
              <a:t>5:42</a:t>
            </a:r>
            <a:r>
              <a:rPr lang="zh-CN" altLang="en-US" sz="2000" dirty="0" smtClean="0"/>
              <a:t>有求你的，就给他；有向你借贷的，不可推辞。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5:43 </a:t>
            </a:r>
            <a:r>
              <a:rPr lang="zh-CN" altLang="en-US" sz="2000" dirty="0" smtClean="0"/>
              <a:t>你们听见有话说：‘当爱你的邻舍，恨你的仇敌。’</a:t>
            </a:r>
            <a:r>
              <a:rPr lang="en-US" altLang="zh-CN" sz="2000" dirty="0" smtClean="0"/>
              <a:t> </a:t>
            </a:r>
          </a:p>
          <a:p>
            <a:r>
              <a:rPr lang="en-US" altLang="zh-CN" sz="2000" dirty="0" smtClean="0"/>
              <a:t>5:44 </a:t>
            </a:r>
            <a:r>
              <a:rPr lang="zh-CN" altLang="en-US" sz="2000" dirty="0" smtClean="0"/>
              <a:t>只是我告诉你们：要爱你们的仇敌，为那逼迫你们的祷告。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5:45 </a:t>
            </a:r>
            <a:r>
              <a:rPr lang="zh-CN" altLang="en-US" sz="2000" dirty="0" smtClean="0"/>
              <a:t>这样，就可以作你们天父的儿子，因为他叫日头照好人，也照歹人；降雨给义人，也给不义的人。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5:46 </a:t>
            </a:r>
            <a:r>
              <a:rPr lang="zh-CN" altLang="en-US" sz="2000" dirty="0" smtClean="0"/>
              <a:t>你们若单爱那爱你们的人，有什么赏赐呢？就是税吏不也是这样行吗？</a:t>
            </a:r>
          </a:p>
          <a:p>
            <a:r>
              <a:rPr lang="en-US" altLang="zh-CN" sz="2000" dirty="0" smtClean="0"/>
              <a:t>5:47 </a:t>
            </a:r>
            <a:r>
              <a:rPr lang="zh-CN" altLang="en-US" sz="2000" dirty="0" smtClean="0"/>
              <a:t>你们若单请你弟兄的安，比人有什么长处呢？就是外邦人不也是这样行吗？</a:t>
            </a:r>
          </a:p>
          <a:p>
            <a:r>
              <a:rPr lang="en-US" altLang="zh-CN" sz="3200" dirty="0" smtClean="0"/>
              <a:t>5:48 </a:t>
            </a:r>
            <a:r>
              <a:rPr lang="zh-CN" altLang="en-US" sz="3200" dirty="0" smtClean="0"/>
              <a:t>所以你们要完全，像你们的天父完全一样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457200" y="1295400"/>
            <a:ext cx="5486400" cy="0"/>
          </a:xfrm>
          <a:prstGeom prst="line">
            <a:avLst/>
          </a:prstGeom>
          <a:ln w="444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04800" y="3429000"/>
            <a:ext cx="5867400" cy="0"/>
          </a:xfrm>
          <a:prstGeom prst="line">
            <a:avLst/>
          </a:prstGeom>
          <a:ln w="444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38200" y="1600200"/>
            <a:ext cx="1905000" cy="0"/>
          </a:xfrm>
          <a:prstGeom prst="line">
            <a:avLst/>
          </a:prstGeom>
          <a:ln w="444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62000" y="3810000"/>
            <a:ext cx="1981200" cy="0"/>
          </a:xfrm>
          <a:prstGeom prst="line">
            <a:avLst/>
          </a:prstGeom>
          <a:ln w="444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838200" y="4038600"/>
            <a:ext cx="3657600" cy="381000"/>
          </a:xfrm>
          <a:prstGeom prst="roundRect">
            <a:avLst/>
          </a:prstGeom>
          <a:noFill/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22098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3200" dirty="0" smtClean="0"/>
              <a:t>做完全人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CA" sz="31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685800"/>
            <a:ext cx="8534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3</a:t>
            </a:r>
            <a:r>
              <a:rPr lang="zh-CN" altLang="en-US" sz="3200" dirty="0" smtClean="0"/>
              <a:t>， 意思</a:t>
            </a:r>
            <a:endParaRPr lang="en-US" altLang="zh-CN" sz="3200" dirty="0" smtClean="0"/>
          </a:p>
          <a:p>
            <a:r>
              <a:rPr lang="en-US" altLang="zh-CN" sz="3200" dirty="0" smtClean="0"/>
              <a:t>5:39 </a:t>
            </a:r>
            <a:r>
              <a:rPr lang="zh-CN" altLang="en-US" sz="3200" dirty="0" smtClean="0"/>
              <a:t>只是我告诉你们：不要与恶人作对。有人打你的右脸，连左脸也转过来由他打；</a:t>
            </a:r>
          </a:p>
          <a:p>
            <a:r>
              <a:rPr lang="zh-CN" altLang="en-US" sz="3200" b="1" i="1" dirty="0" smtClean="0"/>
              <a:t>                     人</a:t>
            </a:r>
            <a:r>
              <a:rPr lang="zh-CN" altLang="en-US" sz="3200" b="1" i="1" dirty="0" smtClean="0"/>
              <a:t>最起码的尊严</a:t>
            </a:r>
            <a:endParaRPr lang="en-US" altLang="zh-CN" sz="3200" b="1" i="1" dirty="0" smtClean="0"/>
          </a:p>
          <a:p>
            <a:r>
              <a:rPr lang="en-US" altLang="zh-CN" sz="3200" dirty="0" smtClean="0"/>
              <a:t>5:40 </a:t>
            </a:r>
            <a:r>
              <a:rPr lang="zh-CN" altLang="en-US" sz="3200" dirty="0" smtClean="0"/>
              <a:t>有人想要告你，要拿你的里衣，连外衣也由他拿去；</a:t>
            </a:r>
          </a:p>
          <a:p>
            <a:r>
              <a:rPr lang="zh-CN" altLang="en-US" sz="3200" b="1" i="1" dirty="0" smtClean="0"/>
              <a:t>                    人</a:t>
            </a:r>
            <a:r>
              <a:rPr lang="zh-CN" altLang="en-US" sz="3200" b="1" i="1" dirty="0" smtClean="0"/>
              <a:t>最基本的财物</a:t>
            </a:r>
            <a:endParaRPr lang="en-US" altLang="zh-CN" sz="3200" b="1" i="1" dirty="0" smtClean="0"/>
          </a:p>
          <a:p>
            <a:r>
              <a:rPr lang="en-US" altLang="zh-CN" sz="3200" dirty="0" smtClean="0"/>
              <a:t>5:41 </a:t>
            </a:r>
            <a:r>
              <a:rPr lang="zh-CN" altLang="en-US" sz="3200" dirty="0" smtClean="0"/>
              <a:t>有人强逼你走一里路，你就同他走二里；</a:t>
            </a:r>
            <a:endParaRPr lang="en-US" altLang="zh-CN" sz="3200" dirty="0" smtClean="0"/>
          </a:p>
          <a:p>
            <a:r>
              <a:rPr lang="zh-CN" altLang="en-US" sz="3200" b="1" i="1" dirty="0" smtClean="0"/>
              <a:t>                    人</a:t>
            </a:r>
            <a:r>
              <a:rPr lang="zh-CN" altLang="en-US" sz="3200" b="1" i="1" dirty="0" smtClean="0"/>
              <a:t>的自由意志 </a:t>
            </a:r>
            <a:endParaRPr lang="en-US" altLang="zh-CN" sz="3200" b="1" i="1" dirty="0" smtClean="0"/>
          </a:p>
          <a:p>
            <a:r>
              <a:rPr lang="en-US" altLang="zh-CN" sz="3200" dirty="0" smtClean="0"/>
              <a:t>5:44 </a:t>
            </a:r>
            <a:r>
              <a:rPr lang="zh-CN" altLang="en-US" sz="3200" dirty="0" smtClean="0"/>
              <a:t>要爱你们的仇敌，为那逼迫你们的祷告。</a:t>
            </a:r>
          </a:p>
          <a:p>
            <a:r>
              <a:rPr lang="en-US" altLang="zh-CN" sz="3200" dirty="0" smtClean="0"/>
              <a:t>5:45 </a:t>
            </a:r>
            <a:r>
              <a:rPr lang="zh-CN" altLang="en-US" sz="3200" dirty="0" smtClean="0"/>
              <a:t>这样，就可以作你们天父的儿子，</a:t>
            </a:r>
            <a:endParaRPr lang="en-US" altLang="zh-CN" sz="3200" dirty="0" smtClean="0"/>
          </a:p>
          <a:p>
            <a:r>
              <a:rPr lang="en-US" altLang="zh-CN" sz="3200" dirty="0" smtClean="0"/>
              <a:t>5:48 </a:t>
            </a:r>
            <a:r>
              <a:rPr lang="zh-CN" altLang="en-US" sz="3200" dirty="0" smtClean="0"/>
              <a:t>所以你们要完全，像你们的天父完全一样</a:t>
            </a:r>
            <a:endParaRPr lang="zh-CN" altLang="en-US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22098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3200" dirty="0" smtClean="0"/>
              <a:t>做完全人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CA" sz="3100" dirty="0"/>
          </a:p>
        </p:txBody>
      </p:sp>
      <p:sp>
        <p:nvSpPr>
          <p:cNvPr id="6" name="Rectangle 5"/>
          <p:cNvSpPr/>
          <p:nvPr/>
        </p:nvSpPr>
        <p:spPr>
          <a:xfrm>
            <a:off x="381000" y="990600"/>
            <a:ext cx="81534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 smtClean="0"/>
              <a:t>太 </a:t>
            </a:r>
            <a:r>
              <a:rPr lang="en-US" altLang="zh-CN" sz="3600" dirty="0" smtClean="0"/>
              <a:t>27:26 </a:t>
            </a:r>
            <a:r>
              <a:rPr lang="zh-CN" altLang="en-US" sz="3600" dirty="0" smtClean="0"/>
              <a:t>于是彼拉多释放巴拉巴给他们、把耶稣鞭打了、交给人钉十字架。巡抚的兵就把耶稣带进衙门、叫全营的兵都聚集在他那里。他们给他脱了衣服、穿上一件朱红色袍子．用荆棘编作冠冕、戴在他头上、拿一根苇子放在他右手里．跪在他面前戏弄他说、恭喜犹太人的王阿。又吐唾沫在他脸上、拿苇子打他的头。</a:t>
            </a:r>
            <a:endParaRPr lang="en-US" altLang="zh-CN" sz="3600" dirty="0" smtClean="0"/>
          </a:p>
          <a:p>
            <a:endParaRPr lang="en-US" altLang="zh-CN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635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44450">
          <a:solidFill>
            <a:srgbClr val="FF00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23212</TotalTime>
  <Words>1343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做完全人 马太福音 5: 38-48  2019-06-09</vt:lpstr>
      <vt:lpstr> 做完全人 </vt:lpstr>
      <vt:lpstr> 做完全人  </vt:lpstr>
      <vt:lpstr> 做完全人 </vt:lpstr>
      <vt:lpstr> 做完全人 </vt:lpstr>
      <vt:lpstr> 做完全人 </vt:lpstr>
      <vt:lpstr> 做完全人 </vt:lpstr>
      <vt:lpstr> 做完全人 </vt:lpstr>
      <vt:lpstr> 做完全人 </vt:lpstr>
      <vt:lpstr> 做完全人 </vt:lpstr>
      <vt:lpstr> 做完全人 </vt:lpstr>
    </vt:vector>
  </TitlesOfParts>
  <Company>Remaining Oil Technology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更知道他   尼 希 米 记  8:1-12</dc:title>
  <dc:creator>Norman Wang</dc:creator>
  <cp:lastModifiedBy>Windows User</cp:lastModifiedBy>
  <cp:revision>603</cp:revision>
  <dcterms:created xsi:type="dcterms:W3CDTF">2016-10-31T01:38:30Z</dcterms:created>
  <dcterms:modified xsi:type="dcterms:W3CDTF">2019-06-08T18:34:04Z</dcterms:modified>
</cp:coreProperties>
</file>