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</p:sldIdLst>
  <p:sldSz cx="9144000" cy="6858000" type="screen4x3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88" y="-96"/>
      </p:cViewPr>
      <p:guideLst>
        <p:guide orient="horz" pos="3124"/>
        <p:guide pos="21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8D961-8DC7-4D23-9330-52386D2A3B62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2C38-A20E-44B8-98DD-E9105F298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FD85-33F6-4399-9D48-59609680C9DA}" type="datetimeFigureOut">
              <a:rPr lang="en-US" smtClean="0"/>
              <a:pPr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9412-E1CF-4C9B-8D17-7AC7E79FCF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altLang="zh-CN" b="1" dirty="0" smtClean="0"/>
              <a:t/>
            </a:r>
            <a:br>
              <a:rPr lang="en-CA" altLang="zh-CN" b="1" dirty="0" smtClean="0"/>
            </a:br>
            <a:r>
              <a:rPr lang="en-CA" altLang="zh-CN" b="1" dirty="0" smtClean="0"/>
              <a:t/>
            </a:r>
            <a:br>
              <a:rPr lang="en-CA" altLang="zh-CN" b="1" dirty="0" smtClean="0"/>
            </a:br>
            <a:r>
              <a:rPr lang="en-CA" altLang="zh-CN" b="1" dirty="0" smtClean="0"/>
              <a:t/>
            </a:r>
            <a:br>
              <a:rPr lang="en-CA" altLang="zh-CN" b="1" dirty="0" smtClean="0"/>
            </a:br>
            <a:r>
              <a:rPr lang="zh-CN" altLang="en-US" b="1" dirty="0" smtClean="0"/>
              <a:t>必</a:t>
            </a:r>
            <a:r>
              <a:rPr lang="zh-CN" altLang="en-US" b="1" dirty="0" smtClean="0"/>
              <a:t>成的事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3600" b="1" dirty="0" smtClean="0"/>
              <a:t>帖 撒 罗 尼 迦 前 书 </a:t>
            </a:r>
            <a:r>
              <a:rPr lang="en-US" altLang="zh-CN" sz="3600" b="1" dirty="0" smtClean="0"/>
              <a:t>5:12-24</a:t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2019-08-25</a:t>
            </a: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534400" cy="6477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三  </a:t>
            </a:r>
            <a:r>
              <a:rPr lang="en-CA" altLang="zh-CN" sz="3600" dirty="0" smtClean="0"/>
              <a:t>4</a:t>
            </a:r>
            <a:r>
              <a:rPr lang="zh-CN" altLang="en-US" sz="3600" dirty="0" smtClean="0"/>
              <a:t>，祷告和信心的表达</a:t>
            </a:r>
            <a:r>
              <a:rPr lang="en-CA" altLang="zh-CN" sz="3600" dirty="0" smtClean="0"/>
              <a:t/>
            </a:r>
            <a:br>
              <a:rPr lang="en-CA" altLang="zh-CN" sz="3600" dirty="0" smtClean="0"/>
            </a:br>
            <a:r>
              <a:rPr lang="zh-CN" altLang="en-US" sz="3200" dirty="0" smtClean="0"/>
              <a:t>愿赐平安的神、亲自使你们全然成圣．又愿你们的灵、与魂、与身子、得蒙保守、在我主耶稣基督降临的时候、完全无可指摘。那召你们的本是信实的、他必成就这事。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smtClean="0"/>
              <a:t>他</a:t>
            </a:r>
            <a:r>
              <a:rPr lang="zh-CN" altLang="en-US" sz="3600" b="1" dirty="0" smtClean="0"/>
              <a:t>必成就这事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4572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dirty="0" smtClean="0"/>
              <a:t>四， 落实在生活中的信仰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533400" y="12954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对教会的领袖： 尊重， 和睦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对兄弟姐妹： 警戒， 勉励， 扶助</a:t>
            </a:r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对自己：喜乐， 祷告，谢恩 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pPr>
              <a:buFont typeface="Arial" pitchFamily="34" charset="0"/>
              <a:buChar char="•"/>
            </a:pPr>
            <a:r>
              <a:rPr lang="zh-CN" altLang="en-US" sz="3600" dirty="0" smtClean="0"/>
              <a:t> 信心：主必成就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581400"/>
          </a:xfrm>
        </p:spPr>
        <p:txBody>
          <a:bodyPr>
            <a:noAutofit/>
          </a:bodyPr>
          <a:lstStyle/>
          <a:p>
            <a:pPr algn="l"/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dirty="0" smtClean="0"/>
              <a:t>一， 经文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二， 经文背景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三， 经文内容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四，落实在生活中的信仰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一， 经文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5:12  </a:t>
            </a:r>
            <a:r>
              <a:rPr lang="zh-CN" altLang="en-US" sz="3600" dirty="0" smtClean="0"/>
              <a:t>弟</a:t>
            </a:r>
            <a:r>
              <a:rPr lang="zh-CN" altLang="en-US" sz="3600" dirty="0"/>
              <a:t>兄们、我们劝你们敬重那在你们中间劳苦的人、就是在主里面治理你们、劝戒你们的</a:t>
            </a:r>
            <a:r>
              <a:rPr lang="zh-CN" altLang="en-US" sz="3600" dirty="0" smtClean="0"/>
              <a:t>．</a:t>
            </a:r>
            <a:r>
              <a:rPr lang="en-US" altLang="zh-CN" sz="3600" dirty="0" smtClean="0"/>
              <a:t>13 </a:t>
            </a:r>
            <a:r>
              <a:rPr lang="zh-CN" altLang="en-US" sz="3600" dirty="0" smtClean="0"/>
              <a:t>又</a:t>
            </a:r>
            <a:r>
              <a:rPr lang="zh-CN" altLang="en-US" sz="3600" dirty="0"/>
              <a:t>因他们所作的工、用爱心格外尊重他们．你们也要彼此和睦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14 </a:t>
            </a:r>
            <a:r>
              <a:rPr lang="zh-CN" altLang="en-US" sz="3600" dirty="0" smtClean="0"/>
              <a:t>我</a:t>
            </a:r>
            <a:r>
              <a:rPr lang="zh-CN" altLang="en-US" sz="3600" dirty="0"/>
              <a:t>们又劝弟兄们、要警戒不守规矩的人．勉励灰心的人．扶助软弱的人．也要向众人忍耐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15 </a:t>
            </a:r>
            <a:r>
              <a:rPr lang="zh-CN" altLang="en-US" sz="3600" dirty="0" smtClean="0"/>
              <a:t>你</a:t>
            </a:r>
            <a:r>
              <a:rPr lang="zh-CN" altLang="en-US" sz="3600" dirty="0"/>
              <a:t>们要谨慎、无论是谁都不可以恶</a:t>
            </a:r>
            <a:r>
              <a:rPr lang="zh-CN" altLang="en-US" sz="3600" dirty="0" smtClean="0"/>
              <a:t>报恶．</a:t>
            </a:r>
            <a:r>
              <a:rPr lang="zh-CN" altLang="en-US" sz="3600" dirty="0"/>
              <a:t>或是彼此相待、或是待众人、常要追求良善</a:t>
            </a:r>
            <a:r>
              <a:rPr lang="zh-CN" altLang="en-US" sz="3600" dirty="0" smtClean="0"/>
              <a:t>。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82000" cy="6096000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 smtClean="0"/>
              <a:t>16 </a:t>
            </a:r>
            <a:r>
              <a:rPr lang="zh-CN" altLang="en-US" sz="3600" dirty="0" smtClean="0"/>
              <a:t>要常常喜乐．</a:t>
            </a:r>
            <a:r>
              <a:rPr lang="en-US" altLang="zh-CN" sz="3600" dirty="0" smtClean="0"/>
              <a:t>17 </a:t>
            </a:r>
            <a:r>
              <a:rPr lang="zh-CN" altLang="en-US" sz="3600" dirty="0" smtClean="0"/>
              <a:t>不住的祷告．</a:t>
            </a:r>
            <a:r>
              <a:rPr lang="en-US" altLang="zh-CN" sz="3600" dirty="0" smtClean="0"/>
              <a:t>18</a:t>
            </a:r>
            <a:r>
              <a:rPr lang="zh-CN" altLang="en-US" sz="3600" dirty="0" smtClean="0"/>
              <a:t>凡事谢恩．因为这是神在基督耶稣里向你们所定的旨意。</a:t>
            </a:r>
            <a:r>
              <a:rPr lang="en-US" altLang="zh-CN" sz="3600" dirty="0" smtClean="0"/>
              <a:t>19 </a:t>
            </a:r>
            <a:r>
              <a:rPr lang="zh-CN" altLang="en-US" sz="3600" dirty="0" smtClean="0"/>
              <a:t>不</a:t>
            </a:r>
            <a:r>
              <a:rPr lang="zh-CN" altLang="en-US" sz="3600" dirty="0"/>
              <a:t>要消灭圣灵的感动</a:t>
            </a:r>
            <a:r>
              <a:rPr lang="zh-CN" altLang="en-US" sz="3600" dirty="0" smtClean="0"/>
              <a:t>．</a:t>
            </a:r>
            <a:r>
              <a:rPr lang="en-US" altLang="zh-CN" sz="3600" dirty="0" smtClean="0"/>
              <a:t>20 </a:t>
            </a:r>
            <a:r>
              <a:rPr lang="zh-CN" altLang="en-US" sz="3600" dirty="0" smtClean="0"/>
              <a:t>不</a:t>
            </a:r>
            <a:r>
              <a:rPr lang="zh-CN" altLang="en-US" sz="3600" dirty="0"/>
              <a:t>要藐视先知的讲论</a:t>
            </a:r>
            <a:r>
              <a:rPr lang="zh-CN" altLang="en-US" sz="3600" dirty="0" smtClean="0"/>
              <a:t>．</a:t>
            </a:r>
            <a:r>
              <a:rPr lang="en-US" altLang="zh-CN" sz="3600" dirty="0" smtClean="0"/>
              <a:t>21 </a:t>
            </a:r>
            <a:r>
              <a:rPr lang="zh-CN" altLang="en-US" sz="3600" dirty="0" smtClean="0"/>
              <a:t>但</a:t>
            </a:r>
            <a:r>
              <a:rPr lang="zh-CN" altLang="en-US" sz="3600" dirty="0"/>
              <a:t>要凡事察验．善美的要持守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>22 </a:t>
            </a:r>
            <a:r>
              <a:rPr lang="zh-CN" altLang="en-US" sz="3600" dirty="0" smtClean="0"/>
              <a:t>各样</a:t>
            </a:r>
            <a:r>
              <a:rPr lang="zh-CN" altLang="en-US" sz="3600" dirty="0"/>
              <a:t>的恶事要禁戒不作</a:t>
            </a:r>
            <a:r>
              <a:rPr lang="zh-CN" altLang="en-US" sz="3600" dirty="0" smtClean="0"/>
              <a:t>。</a:t>
            </a:r>
            <a:r>
              <a:rPr lang="en-US" altLang="zh-CN" sz="3600" smtClean="0"/>
              <a:t>23 </a:t>
            </a:r>
            <a:r>
              <a:rPr lang="zh-CN" altLang="en-US" sz="3600" smtClean="0"/>
              <a:t>愿</a:t>
            </a:r>
            <a:r>
              <a:rPr lang="zh-CN" altLang="en-US" sz="3600" dirty="0"/>
              <a:t>赐平安的　神、亲自使你们全然成圣．又愿你们的灵、与魂、与身子、得蒙保守、在我主耶稣基督降临的时候、完全无可指摘</a:t>
            </a:r>
            <a:r>
              <a:rPr lang="zh-CN" altLang="en-US" sz="3600" dirty="0" smtClean="0"/>
              <a:t>。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5:24</a:t>
            </a:r>
            <a:r>
              <a:rPr lang="zh-CN" altLang="en-US" sz="3600" dirty="0" smtClean="0"/>
              <a:t>那</a:t>
            </a:r>
            <a:r>
              <a:rPr lang="zh-CN" altLang="en-US" sz="3600" dirty="0"/>
              <a:t>召你们的本是信实的、他必成就这事。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172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二， 经文背景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sz="3600" dirty="0" smtClean="0"/>
              <a:t>1</a:t>
            </a:r>
            <a:r>
              <a:rPr lang="zh-CN" altLang="en-US" sz="3600" dirty="0" smtClean="0"/>
              <a:t>，保罗第二次旅行布道（三周多）所建立的教会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2</a:t>
            </a:r>
            <a:r>
              <a:rPr lang="zh-CN" altLang="en-US" sz="3600" dirty="0" smtClean="0"/>
              <a:t>，迫切需要灵里的教导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3</a:t>
            </a:r>
            <a:r>
              <a:rPr lang="zh-CN" altLang="en-US" sz="3600" dirty="0" smtClean="0"/>
              <a:t>，信徒多为外邦人，易受异教和不良社会风气的影响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172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三， 经文的内容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</a:t>
            </a:r>
            <a:r>
              <a:rPr lang="zh-CN" altLang="en-US" sz="3600" dirty="0" smtClean="0"/>
              <a:t>， 对教会的领袖（带领团队）</a:t>
            </a:r>
            <a:r>
              <a:rPr lang="en-US" altLang="zh-CN" sz="3600" dirty="0" smtClean="0"/>
              <a:t>5:12-13</a:t>
            </a:r>
            <a:br>
              <a:rPr lang="en-US" altLang="zh-CN" sz="3600" dirty="0" smtClean="0"/>
            </a:br>
            <a:r>
              <a:rPr lang="zh-CN" altLang="en-US" sz="3600" dirty="0" smtClean="0"/>
              <a:t>尊重， 和睦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2</a:t>
            </a:r>
            <a:r>
              <a:rPr lang="zh-CN" altLang="en-US" sz="3600" dirty="0" smtClean="0"/>
              <a:t>， 对兄弟姐妹  </a:t>
            </a:r>
            <a:r>
              <a:rPr lang="en-US" altLang="zh-CN" sz="3600" dirty="0" smtClean="0"/>
              <a:t>5:14-15</a:t>
            </a:r>
            <a:br>
              <a:rPr lang="en-US" altLang="zh-CN" sz="3600" dirty="0" smtClean="0"/>
            </a:br>
            <a:r>
              <a:rPr lang="zh-CN" altLang="en-US" sz="3600" dirty="0" smtClean="0"/>
              <a:t>警戒， 勉励， 扶助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3</a:t>
            </a:r>
            <a:r>
              <a:rPr lang="zh-CN" altLang="en-US" sz="3600" dirty="0" smtClean="0"/>
              <a:t>， 对自己 </a:t>
            </a:r>
            <a:r>
              <a:rPr lang="en-US" altLang="zh-CN" sz="3600" dirty="0" smtClean="0"/>
              <a:t>5:16-22</a:t>
            </a:r>
            <a:br>
              <a:rPr lang="en-US" altLang="zh-CN" sz="3600" dirty="0" smtClean="0"/>
            </a:br>
            <a:r>
              <a:rPr lang="zh-CN" altLang="en-US" sz="3600" dirty="0" smtClean="0"/>
              <a:t>喜乐， 祷告，谢恩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>4, </a:t>
            </a:r>
            <a:r>
              <a:rPr lang="zh-CN" altLang="en-US" sz="3600" dirty="0" smtClean="0"/>
              <a:t>祷告和信心的表达 </a:t>
            </a:r>
            <a:r>
              <a:rPr lang="en-US" altLang="zh-CN" sz="3600" dirty="0" smtClean="0"/>
              <a:t>5:23-24</a:t>
            </a:r>
            <a:br>
              <a:rPr lang="en-US" altLang="zh-CN" sz="3600" dirty="0" smtClean="0"/>
            </a:br>
            <a:r>
              <a:rPr lang="zh-CN" altLang="en-US" sz="3600" dirty="0" smtClean="0"/>
              <a:t>主必成就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172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三  </a:t>
            </a:r>
            <a:r>
              <a:rPr lang="en-US" sz="3600" dirty="0" smtClean="0"/>
              <a:t>1</a:t>
            </a:r>
            <a:r>
              <a:rPr lang="zh-CN" altLang="en-US" sz="3600" dirty="0" smtClean="0"/>
              <a:t>， 对教会的领袖（带领团队）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弟兄们、我们劝你们敬重那在你们中间劳苦的人、就是在主里面治理你们、劝戒你们的．又因他们所作的工、用爱心格外尊重他们。你们也要彼此和睦。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/>
              <a:t>所做的工：治理，劝戒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敬重，格外尊重，用爱心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彼此和睦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172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三  </a:t>
            </a:r>
            <a:r>
              <a:rPr lang="en-US" altLang="zh-CN" sz="3600" dirty="0" smtClean="0"/>
              <a:t>2</a:t>
            </a:r>
            <a:r>
              <a:rPr lang="zh-CN" altLang="en-US" sz="3600" dirty="0" smtClean="0"/>
              <a:t>，对兄弟姐妹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200" dirty="0" smtClean="0"/>
              <a:t>我们又劝弟兄们、要警戒不守规矩的人．勉励灰心的人．扶助软弱的人．也要向众人忍耐。你们要谨慎、无论是谁都不可以恶报恶．或是彼此相待、或是待众人、常要追求良善。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/>
              <a:t>警戒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勉励</a:t>
            </a:r>
            <a:r>
              <a:rPr lang="en-CA" altLang="zh-CN" sz="3600" b="1" dirty="0" smtClean="0"/>
              <a:t/>
            </a:r>
            <a:br>
              <a:rPr lang="en-CA" altLang="zh-CN" sz="3600" b="1" dirty="0" smtClean="0"/>
            </a:br>
            <a:r>
              <a:rPr lang="zh-CN" altLang="en-US" sz="3600" b="1" dirty="0" smtClean="0"/>
              <a:t>扶助</a:t>
            </a:r>
            <a:r>
              <a:rPr lang="en-CA" altLang="zh-CN" sz="3600" b="1" dirty="0" smtClean="0"/>
              <a:t/>
            </a:r>
            <a:br>
              <a:rPr lang="en-CA" altLang="zh-CN" sz="3600" b="1" dirty="0" smtClean="0"/>
            </a:br>
            <a:r>
              <a:rPr lang="zh-CN" altLang="en-US" sz="3600" b="1" dirty="0" smtClean="0"/>
              <a:t>忍耐</a:t>
            </a:r>
            <a:r>
              <a:rPr lang="en-CA" altLang="zh-CN" sz="3600" b="1" dirty="0" smtClean="0"/>
              <a:t>: </a:t>
            </a:r>
            <a:r>
              <a:rPr lang="zh-CN" altLang="en-US" sz="3600" b="1" dirty="0" smtClean="0"/>
              <a:t>爱是恒久忍耐</a:t>
            </a:r>
            <a:r>
              <a:rPr lang="en-CA" altLang="zh-CN" sz="3600" b="1" dirty="0" smtClean="0"/>
              <a:t/>
            </a:r>
            <a:br>
              <a:rPr lang="en-CA" altLang="zh-CN" sz="3600" b="1" dirty="0" smtClean="0"/>
            </a:br>
            <a:r>
              <a:rPr lang="zh-CN" altLang="en-US" sz="3600" b="1" dirty="0" smtClean="0"/>
              <a:t>追求良善</a:t>
            </a:r>
            <a:endParaRPr lang="en-US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534400" cy="6172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三  </a:t>
            </a:r>
            <a:r>
              <a:rPr lang="en-US" altLang="zh-CN" sz="3600" dirty="0" smtClean="0"/>
              <a:t>3</a:t>
            </a:r>
            <a:r>
              <a:rPr lang="zh-CN" altLang="en-US" sz="3600" dirty="0" smtClean="0"/>
              <a:t>，对自己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2800" dirty="0" smtClean="0"/>
              <a:t>要常常喜乐．不住的祷告．凡事谢恩．因为这是神在基督耶稣里向你们所定的旨意。不要消灭圣灵的感动．不要藐视先知的讲论．但要凡事察验．善美的要持守。各样的恶事要禁戒不作。 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/>
              <a:t>常常喜乐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不住祷告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凡事谢恩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201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必成的事  帖 撒 罗 尼 迦 前 书 5:12-24    2019-08-25 </vt:lpstr>
      <vt:lpstr> 一， 经文 二， 经文背景 三， 经文内容 四，落实在生活中的信仰  </vt:lpstr>
      <vt:lpstr>一， 经文  5:12  弟兄们、我们劝你们敬重那在你们中间劳苦的人、就是在主里面治理你们、劝戒你们的．13 又因他们所作的工、用爱心格外尊重他们．你们也要彼此和睦。14 我们又劝弟兄们、要警戒不守规矩的人．勉励灰心的人．扶助软弱的人．也要向众人忍耐。15 你们要谨慎、无论是谁都不可以恶报恶．或是彼此相待、或是待众人、常要追求良善。</vt:lpstr>
      <vt:lpstr>16 要常常喜乐．17 不住的祷告．18凡事谢恩．因为这是神在基督耶稣里向你们所定的旨意。19 不要消灭圣灵的感动．20 不要藐视先知的讲论．21 但要凡事察验．善美的要持守。22 各样的恶事要禁戒不作。23 愿赐平安的　神、亲自使你们全然成圣．又愿你们的灵、与魂、与身子、得蒙保守、在我主耶稣基督降临的时候、完全无可指摘。 5:24那召你们的本是信实的、他必成就这事。</vt:lpstr>
      <vt:lpstr>二， 经文背景  1，保罗第二次旅行布道（三周多）所建立的教会  2，迫切需要灵里的教导  3，信徒多为外邦人，易受异教和不良社会风气的影响</vt:lpstr>
      <vt:lpstr>三， 经文的内容  1， 对教会的领袖（带领团队）5:12-13 尊重， 和睦 2， 对兄弟姐妹  5:14-15 警戒， 勉励， 扶助  3， 对自己 5:16-22 喜乐， 祷告，谢恩  4, 祷告和信心的表达 5:23-24 主必成就 </vt:lpstr>
      <vt:lpstr>三  1， 对教会的领袖（带领团队） 弟兄们、我们劝你们敬重那在你们中间劳苦的人、就是在主里面治理你们、劝戒你们的．又因他们所作的工、用爱心格外尊重他们。你们也要彼此和睦。   所做的工：治理，劝戒 敬重，格外尊重，用爱心 彼此和睦 </vt:lpstr>
      <vt:lpstr>三  2，对兄弟姐妹 我们又劝弟兄们、要警戒不守规矩的人．勉励灰心的人．扶助软弱的人．也要向众人忍耐。你们要谨慎、无论是谁都不可以恶报恶．或是彼此相待、或是待众人、常要追求良善。   警戒 勉励 扶助 忍耐: 爱是恒久忍耐 追求良善</vt:lpstr>
      <vt:lpstr>三  3，对自己 要常常喜乐．不住的祷告．凡事谢恩．因为这是神在基督耶稣里向你们所定的旨意。不要消灭圣灵的感动．不要藐视先知的讲论．但要凡事察验．善美的要持守。各样的恶事要禁戒不作。   常常喜乐 不住祷告 凡事谢恩  </vt:lpstr>
      <vt:lpstr>三  4，祷告和信心的表达 愿赐平安的神、亲自使你们全然成圣．又愿你们的灵、与魂、与身子、得蒙保守、在我主耶稣基督降临的时候、完全无可指摘。那召你们的本是信实的、他必成就这事。   他必成就这事    </vt:lpstr>
      <vt:lpstr>  四， 落实在生活中的信仰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:12弟兄们、我们劝你们敬重那在你们中间劳苦的人、就是在主里面治理你们、劝戒你们的．5:13又因他们所作的工、用爱心格外尊重他们．你们也要彼此和睦。5:14我们又劝弟兄们、要警戒不守规矩的人．勉励灰心的人．扶助软弱的人．也要向众人忍耐。5:15你们要谨慎、无论是谁都不可以恶报恶．或是彼此相待、或是待众人、常要追求良善。5:16要常常喜乐．5:17不住的祷告．5:18凡事谢恩．因为这是　神在基督耶稣里向你们所定的旨意。5:19不要消灭圣灵的感动．5:20不要藐视先知的讲论．5:21但要凡事察验．善美的要持守。5:22各样的恶事要禁戒不作。5:23愿赐平安的　神、亲自使你们全然成圣．又愿你们的灵、与魂、与身子、得蒙保守、在我主耶稣基督降临的时候、完全无可指摘。5:24那召你们的本是信实的、他必成就这事。</dc:title>
  <dc:creator>Windows User</dc:creator>
  <cp:lastModifiedBy>Windows User</cp:lastModifiedBy>
  <cp:revision>18</cp:revision>
  <dcterms:created xsi:type="dcterms:W3CDTF">2019-05-08T21:34:11Z</dcterms:created>
  <dcterms:modified xsi:type="dcterms:W3CDTF">2019-08-25T05:05:31Z</dcterms:modified>
</cp:coreProperties>
</file>