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7" r:id="rId9"/>
    <p:sldId id="266" r:id="rId10"/>
    <p:sldId id="269" r:id="rId11"/>
    <p:sldId id="270" r:id="rId12"/>
    <p:sldId id="268" r:id="rId13"/>
    <p:sldId id="271" r:id="rId14"/>
    <p:sldId id="273" r:id="rId15"/>
    <p:sldId id="272" r:id="rId16"/>
    <p:sldId id="274" r:id="rId17"/>
    <p:sldId id="275" r:id="rId18"/>
    <p:sldId id="276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B5CBDD-B3D2-4719-8E15-8CC0DF72E3AA}" v="303" dt="2019-08-04T07:04:58.1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0" y="10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en wang" userId="94b7e229db838290" providerId="LiveId" clId="{0DB5CBDD-B3D2-4719-8E15-8CC0DF72E3AA}"/>
    <pc:docChg chg="addSld delSld modSld">
      <pc:chgData name="zhen wang" userId="94b7e229db838290" providerId="LiveId" clId="{0DB5CBDD-B3D2-4719-8E15-8CC0DF72E3AA}" dt="2019-08-04T07:05:35.279" v="1379" actId="1076"/>
      <pc:docMkLst>
        <pc:docMk/>
      </pc:docMkLst>
      <pc:sldChg chg="modSp add modAnim">
        <pc:chgData name="zhen wang" userId="94b7e229db838290" providerId="LiveId" clId="{0DB5CBDD-B3D2-4719-8E15-8CC0DF72E3AA}" dt="2019-08-04T04:51:31.168" v="1269" actId="403"/>
        <pc:sldMkLst>
          <pc:docMk/>
          <pc:sldMk cId="4022619692" sldId="256"/>
        </pc:sldMkLst>
        <pc:spChg chg="mod">
          <ac:chgData name="zhen wang" userId="94b7e229db838290" providerId="LiveId" clId="{0DB5CBDD-B3D2-4719-8E15-8CC0DF72E3AA}" dt="2019-08-04T04:51:31.168" v="1269" actId="403"/>
          <ac:spMkLst>
            <pc:docMk/>
            <pc:sldMk cId="4022619692" sldId="256"/>
            <ac:spMk id="2" creationId="{5ED41A93-DCF4-42A7-A140-8DC643D9B047}"/>
          </ac:spMkLst>
        </pc:spChg>
      </pc:sldChg>
      <pc:sldChg chg="addSp delSp modSp add">
        <pc:chgData name="zhen wang" userId="94b7e229db838290" providerId="LiveId" clId="{0DB5CBDD-B3D2-4719-8E15-8CC0DF72E3AA}" dt="2019-08-03T01:38:45.653" v="217" actId="20577"/>
        <pc:sldMkLst>
          <pc:docMk/>
          <pc:sldMk cId="4283492505" sldId="257"/>
        </pc:sldMkLst>
        <pc:spChg chg="del">
          <ac:chgData name="zhen wang" userId="94b7e229db838290" providerId="LiveId" clId="{0DB5CBDD-B3D2-4719-8E15-8CC0DF72E3AA}" dt="2019-08-02T23:46:56.384" v="11"/>
          <ac:spMkLst>
            <pc:docMk/>
            <pc:sldMk cId="4283492505" sldId="257"/>
            <ac:spMk id="2" creationId="{57386EDA-1F57-4B79-A50F-00EABA12F757}"/>
          </ac:spMkLst>
        </pc:spChg>
        <pc:spChg chg="del">
          <ac:chgData name="zhen wang" userId="94b7e229db838290" providerId="LiveId" clId="{0DB5CBDD-B3D2-4719-8E15-8CC0DF72E3AA}" dt="2019-08-02T23:46:56.384" v="11"/>
          <ac:spMkLst>
            <pc:docMk/>
            <pc:sldMk cId="4283492505" sldId="257"/>
            <ac:spMk id="3" creationId="{EA955885-5B3A-47D6-8D55-6230FD829396}"/>
          </ac:spMkLst>
        </pc:spChg>
        <pc:spChg chg="add mod">
          <ac:chgData name="zhen wang" userId="94b7e229db838290" providerId="LiveId" clId="{0DB5CBDD-B3D2-4719-8E15-8CC0DF72E3AA}" dt="2019-08-03T01:38:45.653" v="217" actId="20577"/>
          <ac:spMkLst>
            <pc:docMk/>
            <pc:sldMk cId="4283492505" sldId="257"/>
            <ac:spMk id="4" creationId="{95730111-CFF8-4A34-9798-8F4CB3D1ED5D}"/>
          </ac:spMkLst>
        </pc:spChg>
      </pc:sldChg>
      <pc:sldChg chg="addSp delSp modSp add">
        <pc:chgData name="zhen wang" userId="94b7e229db838290" providerId="LiveId" clId="{0DB5CBDD-B3D2-4719-8E15-8CC0DF72E3AA}" dt="2019-08-03T07:01:24.373" v="1202" actId="1076"/>
        <pc:sldMkLst>
          <pc:docMk/>
          <pc:sldMk cId="2751677351" sldId="258"/>
        </pc:sldMkLst>
        <pc:spChg chg="del">
          <ac:chgData name="zhen wang" userId="94b7e229db838290" providerId="LiveId" clId="{0DB5CBDD-B3D2-4719-8E15-8CC0DF72E3AA}" dt="2019-08-02T23:49:55.456" v="16"/>
          <ac:spMkLst>
            <pc:docMk/>
            <pc:sldMk cId="2751677351" sldId="258"/>
            <ac:spMk id="2" creationId="{5184730B-0F7B-41B0-82FF-D4ADC6432E28}"/>
          </ac:spMkLst>
        </pc:spChg>
        <pc:spChg chg="del">
          <ac:chgData name="zhen wang" userId="94b7e229db838290" providerId="LiveId" clId="{0DB5CBDD-B3D2-4719-8E15-8CC0DF72E3AA}" dt="2019-08-02T23:49:55.456" v="16"/>
          <ac:spMkLst>
            <pc:docMk/>
            <pc:sldMk cId="2751677351" sldId="258"/>
            <ac:spMk id="3" creationId="{835977E9-2C43-41BB-A9F3-94E6FA4D3252}"/>
          </ac:spMkLst>
        </pc:spChg>
        <pc:spChg chg="add mod">
          <ac:chgData name="zhen wang" userId="94b7e229db838290" providerId="LiveId" clId="{0DB5CBDD-B3D2-4719-8E15-8CC0DF72E3AA}" dt="2019-08-03T07:01:24.373" v="1202" actId="1076"/>
          <ac:spMkLst>
            <pc:docMk/>
            <pc:sldMk cId="2751677351" sldId="258"/>
            <ac:spMk id="4" creationId="{8F88A686-970E-4C91-AA9A-9AD2C7259C75}"/>
          </ac:spMkLst>
        </pc:spChg>
        <pc:spChg chg="add del">
          <ac:chgData name="zhen wang" userId="94b7e229db838290" providerId="LiveId" clId="{0DB5CBDD-B3D2-4719-8E15-8CC0DF72E3AA}" dt="2019-08-03T00:11:34.178" v="50"/>
          <ac:spMkLst>
            <pc:docMk/>
            <pc:sldMk cId="2751677351" sldId="258"/>
            <ac:spMk id="5" creationId="{DED09158-3839-4035-9EA1-0BCDCD9D5338}"/>
          </ac:spMkLst>
        </pc:spChg>
      </pc:sldChg>
      <pc:sldChg chg="modSp add">
        <pc:chgData name="zhen wang" userId="94b7e229db838290" providerId="LiveId" clId="{0DB5CBDD-B3D2-4719-8E15-8CC0DF72E3AA}" dt="2019-08-03T07:01:42.888" v="1206" actId="113"/>
        <pc:sldMkLst>
          <pc:docMk/>
          <pc:sldMk cId="775232870" sldId="259"/>
        </pc:sldMkLst>
        <pc:spChg chg="mod">
          <ac:chgData name="zhen wang" userId="94b7e229db838290" providerId="LiveId" clId="{0DB5CBDD-B3D2-4719-8E15-8CC0DF72E3AA}" dt="2019-08-03T07:01:42.888" v="1206" actId="113"/>
          <ac:spMkLst>
            <pc:docMk/>
            <pc:sldMk cId="775232870" sldId="259"/>
            <ac:spMk id="4" creationId="{95730111-CFF8-4A34-9798-8F4CB3D1ED5D}"/>
          </ac:spMkLst>
        </pc:spChg>
      </pc:sldChg>
      <pc:sldChg chg="add del">
        <pc:chgData name="zhen wang" userId="94b7e229db838290" providerId="LiveId" clId="{0DB5CBDD-B3D2-4719-8E15-8CC0DF72E3AA}" dt="2019-08-03T00:11:22.557" v="48"/>
        <pc:sldMkLst>
          <pc:docMk/>
          <pc:sldMk cId="3375953027" sldId="259"/>
        </pc:sldMkLst>
      </pc:sldChg>
      <pc:sldChg chg="addSp modSp add del">
        <pc:chgData name="zhen wang" userId="94b7e229db838290" providerId="LiveId" clId="{0DB5CBDD-B3D2-4719-8E15-8CC0DF72E3AA}" dt="2019-08-03T19:16:08.799" v="1208" actId="2696"/>
        <pc:sldMkLst>
          <pc:docMk/>
          <pc:sldMk cId="2191840322" sldId="260"/>
        </pc:sldMkLst>
        <pc:spChg chg="add mod">
          <ac:chgData name="zhen wang" userId="94b7e229db838290" providerId="LiveId" clId="{0DB5CBDD-B3D2-4719-8E15-8CC0DF72E3AA}" dt="2019-08-03T00:38:12.231" v="110"/>
          <ac:spMkLst>
            <pc:docMk/>
            <pc:sldMk cId="2191840322" sldId="260"/>
            <ac:spMk id="2" creationId="{535FCA78-84E2-4C1B-905F-39F0B6098ED9}"/>
          </ac:spMkLst>
        </pc:spChg>
      </pc:sldChg>
      <pc:sldChg chg="modSp add">
        <pc:chgData name="zhen wang" userId="94b7e229db838290" providerId="LiveId" clId="{0DB5CBDD-B3D2-4719-8E15-8CC0DF72E3AA}" dt="2019-08-03T02:19:18.090" v="343" actId="115"/>
        <pc:sldMkLst>
          <pc:docMk/>
          <pc:sldMk cId="4095616426" sldId="261"/>
        </pc:sldMkLst>
        <pc:spChg chg="mod">
          <ac:chgData name="zhen wang" userId="94b7e229db838290" providerId="LiveId" clId="{0DB5CBDD-B3D2-4719-8E15-8CC0DF72E3AA}" dt="2019-08-03T02:19:18.090" v="343" actId="115"/>
          <ac:spMkLst>
            <pc:docMk/>
            <pc:sldMk cId="4095616426" sldId="261"/>
            <ac:spMk id="4" creationId="{95730111-CFF8-4A34-9798-8F4CB3D1ED5D}"/>
          </ac:spMkLst>
        </pc:spChg>
      </pc:sldChg>
      <pc:sldChg chg="addSp modSp add modAnim">
        <pc:chgData name="zhen wang" userId="94b7e229db838290" providerId="LiveId" clId="{0DB5CBDD-B3D2-4719-8E15-8CC0DF72E3AA}" dt="2019-08-04T06:17:11.351" v="1271"/>
        <pc:sldMkLst>
          <pc:docMk/>
          <pc:sldMk cId="1979093608" sldId="262"/>
        </pc:sldMkLst>
        <pc:spChg chg="add mod">
          <ac:chgData name="zhen wang" userId="94b7e229db838290" providerId="LiveId" clId="{0DB5CBDD-B3D2-4719-8E15-8CC0DF72E3AA}" dt="2019-08-03T00:43:31.698" v="122" actId="767"/>
          <ac:spMkLst>
            <pc:docMk/>
            <pc:sldMk cId="1979093608" sldId="262"/>
            <ac:spMk id="2" creationId="{D3D4BCD7-BD35-42F6-B074-DBD597B46B2B}"/>
          </ac:spMkLst>
        </pc:spChg>
        <pc:spChg chg="add mod">
          <ac:chgData name="zhen wang" userId="94b7e229db838290" providerId="LiveId" clId="{0DB5CBDD-B3D2-4719-8E15-8CC0DF72E3AA}" dt="2019-08-03T19:53:23.278" v="1265" actId="1076"/>
          <ac:spMkLst>
            <pc:docMk/>
            <pc:sldMk cId="1979093608" sldId="262"/>
            <ac:spMk id="3" creationId="{CC20E580-6423-4A6B-9CF4-3D849D6D4545}"/>
          </ac:spMkLst>
        </pc:spChg>
        <pc:spChg chg="mod">
          <ac:chgData name="zhen wang" userId="94b7e229db838290" providerId="LiveId" clId="{0DB5CBDD-B3D2-4719-8E15-8CC0DF72E3AA}" dt="2019-08-03T19:53:01.374" v="1260" actId="1076"/>
          <ac:spMkLst>
            <pc:docMk/>
            <pc:sldMk cId="1979093608" sldId="262"/>
            <ac:spMk id="4" creationId="{95730111-CFF8-4A34-9798-8F4CB3D1ED5D}"/>
          </ac:spMkLst>
        </pc:spChg>
        <pc:spChg chg="add mod">
          <ac:chgData name="zhen wang" userId="94b7e229db838290" providerId="LiveId" clId="{0DB5CBDD-B3D2-4719-8E15-8CC0DF72E3AA}" dt="2019-08-03T19:53:17.998" v="1264" actId="1076"/>
          <ac:spMkLst>
            <pc:docMk/>
            <pc:sldMk cId="1979093608" sldId="262"/>
            <ac:spMk id="5" creationId="{559A3ACF-4515-4F9E-99D2-D7AFF4AC54DD}"/>
          </ac:spMkLst>
        </pc:spChg>
        <pc:spChg chg="add mod">
          <ac:chgData name="zhen wang" userId="94b7e229db838290" providerId="LiveId" clId="{0DB5CBDD-B3D2-4719-8E15-8CC0DF72E3AA}" dt="2019-08-03T19:53:15.429" v="1263" actId="1076"/>
          <ac:spMkLst>
            <pc:docMk/>
            <pc:sldMk cId="1979093608" sldId="262"/>
            <ac:spMk id="6" creationId="{E2E9E027-892D-4DA1-9C1A-6E3B48924ECD}"/>
          </ac:spMkLst>
        </pc:spChg>
        <pc:spChg chg="add mod">
          <ac:chgData name="zhen wang" userId="94b7e229db838290" providerId="LiveId" clId="{0DB5CBDD-B3D2-4719-8E15-8CC0DF72E3AA}" dt="2019-08-04T06:15:34.781" v="1270" actId="1076"/>
          <ac:spMkLst>
            <pc:docMk/>
            <pc:sldMk cId="1979093608" sldId="262"/>
            <ac:spMk id="7" creationId="{DEABE1CA-BAAB-4148-8F5E-8E294FD3A7C6}"/>
          </ac:spMkLst>
        </pc:spChg>
      </pc:sldChg>
      <pc:sldChg chg="modSp add">
        <pc:chgData name="zhen wang" userId="94b7e229db838290" providerId="LiveId" clId="{0DB5CBDD-B3D2-4719-8E15-8CC0DF72E3AA}" dt="2019-08-03T19:57:00.844" v="1267" actId="115"/>
        <pc:sldMkLst>
          <pc:docMk/>
          <pc:sldMk cId="2443802199" sldId="263"/>
        </pc:sldMkLst>
        <pc:spChg chg="mod">
          <ac:chgData name="zhen wang" userId="94b7e229db838290" providerId="LiveId" clId="{0DB5CBDD-B3D2-4719-8E15-8CC0DF72E3AA}" dt="2019-08-03T19:57:00.844" v="1267" actId="115"/>
          <ac:spMkLst>
            <pc:docMk/>
            <pc:sldMk cId="2443802199" sldId="263"/>
            <ac:spMk id="4" creationId="{95730111-CFF8-4A34-9798-8F4CB3D1ED5D}"/>
          </ac:spMkLst>
        </pc:spChg>
      </pc:sldChg>
      <pc:sldChg chg="addSp modSp add del">
        <pc:chgData name="zhen wang" userId="94b7e229db838290" providerId="LiveId" clId="{0DB5CBDD-B3D2-4719-8E15-8CC0DF72E3AA}" dt="2019-08-03T19:56:33.823" v="1266" actId="2696"/>
        <pc:sldMkLst>
          <pc:docMk/>
          <pc:sldMk cId="1441893806" sldId="264"/>
        </pc:sldMkLst>
        <pc:spChg chg="add mod">
          <ac:chgData name="zhen wang" userId="94b7e229db838290" providerId="LiveId" clId="{0DB5CBDD-B3D2-4719-8E15-8CC0DF72E3AA}" dt="2019-08-03T02:20:15.965" v="344" actId="1076"/>
          <ac:spMkLst>
            <pc:docMk/>
            <pc:sldMk cId="1441893806" sldId="264"/>
            <ac:spMk id="2" creationId="{310B0FDC-BAAA-45FE-A69F-F3FFD7468AC5}"/>
          </ac:spMkLst>
        </pc:spChg>
      </pc:sldChg>
      <pc:sldChg chg="addSp modSp add del">
        <pc:chgData name="zhen wang" userId="94b7e229db838290" providerId="LiveId" clId="{0DB5CBDD-B3D2-4719-8E15-8CC0DF72E3AA}" dt="2019-08-03T02:47:21.196" v="620" actId="2696"/>
        <pc:sldMkLst>
          <pc:docMk/>
          <pc:sldMk cId="1424000367" sldId="265"/>
        </pc:sldMkLst>
        <pc:spChg chg="add mod">
          <ac:chgData name="zhen wang" userId="94b7e229db838290" providerId="LiveId" clId="{0DB5CBDD-B3D2-4719-8E15-8CC0DF72E3AA}" dt="2019-08-03T02:24:55.090" v="542" actId="1076"/>
          <ac:spMkLst>
            <pc:docMk/>
            <pc:sldMk cId="1424000367" sldId="265"/>
            <ac:spMk id="2" creationId="{0ABFDBC2-91FD-4047-B015-807246F9D40C}"/>
          </ac:spMkLst>
        </pc:spChg>
      </pc:sldChg>
      <pc:sldChg chg="addSp delSp modSp add modAnim">
        <pc:chgData name="zhen wang" userId="94b7e229db838290" providerId="LiveId" clId="{0DB5CBDD-B3D2-4719-8E15-8CC0DF72E3AA}" dt="2019-08-04T06:17:53.172" v="1272"/>
        <pc:sldMkLst>
          <pc:docMk/>
          <pc:sldMk cId="612977635" sldId="266"/>
        </pc:sldMkLst>
        <pc:spChg chg="add del">
          <ac:chgData name="zhen wang" userId="94b7e229db838290" providerId="LiveId" clId="{0DB5CBDD-B3D2-4719-8E15-8CC0DF72E3AA}" dt="2019-08-03T02:37:08.523" v="548"/>
          <ac:spMkLst>
            <pc:docMk/>
            <pc:sldMk cId="612977635" sldId="266"/>
            <ac:spMk id="2" creationId="{91A751A8-16C4-4278-8646-70FD1D8D96EA}"/>
          </ac:spMkLst>
        </pc:spChg>
        <pc:spChg chg="add mod">
          <ac:chgData name="zhen wang" userId="94b7e229db838290" providerId="LiveId" clId="{0DB5CBDD-B3D2-4719-8E15-8CC0DF72E3AA}" dt="2019-08-03T02:40:09.220" v="616" actId="2710"/>
          <ac:spMkLst>
            <pc:docMk/>
            <pc:sldMk cId="612977635" sldId="266"/>
            <ac:spMk id="3" creationId="{C9409BDF-72B5-4A21-B612-9F6CFD840F56}"/>
          </ac:spMkLst>
        </pc:spChg>
      </pc:sldChg>
      <pc:sldChg chg="modSp add">
        <pc:chgData name="zhen wang" userId="94b7e229db838290" providerId="LiveId" clId="{0DB5CBDD-B3D2-4719-8E15-8CC0DF72E3AA}" dt="2019-08-03T02:35:58.427" v="546" actId="115"/>
        <pc:sldMkLst>
          <pc:docMk/>
          <pc:sldMk cId="362891721" sldId="267"/>
        </pc:sldMkLst>
        <pc:spChg chg="mod">
          <ac:chgData name="zhen wang" userId="94b7e229db838290" providerId="LiveId" clId="{0DB5CBDD-B3D2-4719-8E15-8CC0DF72E3AA}" dt="2019-08-03T02:35:58.427" v="546" actId="115"/>
          <ac:spMkLst>
            <pc:docMk/>
            <pc:sldMk cId="362891721" sldId="267"/>
            <ac:spMk id="4" creationId="{95730111-CFF8-4A34-9798-8F4CB3D1ED5D}"/>
          </ac:spMkLst>
        </pc:spChg>
      </pc:sldChg>
      <pc:sldChg chg="addSp modSp add modAnim">
        <pc:chgData name="zhen wang" userId="94b7e229db838290" providerId="LiveId" clId="{0DB5CBDD-B3D2-4719-8E15-8CC0DF72E3AA}" dt="2019-08-04T06:38:59.525" v="1273" actId="1076"/>
        <pc:sldMkLst>
          <pc:docMk/>
          <pc:sldMk cId="756097975" sldId="268"/>
        </pc:sldMkLst>
        <pc:spChg chg="add mod">
          <ac:chgData name="zhen wang" userId="94b7e229db838290" providerId="LiveId" clId="{0DB5CBDD-B3D2-4719-8E15-8CC0DF72E3AA}" dt="2019-08-04T06:38:59.525" v="1273" actId="1076"/>
          <ac:spMkLst>
            <pc:docMk/>
            <pc:sldMk cId="756097975" sldId="268"/>
            <ac:spMk id="2" creationId="{78C4EEB2-13D5-44D5-96AB-15C6ADD82D71}"/>
          </ac:spMkLst>
        </pc:spChg>
      </pc:sldChg>
      <pc:sldChg chg="modSp add">
        <pc:chgData name="zhen wang" userId="94b7e229db838290" providerId="LiveId" clId="{0DB5CBDD-B3D2-4719-8E15-8CC0DF72E3AA}" dt="2019-08-03T02:50:37.872" v="627" actId="1076"/>
        <pc:sldMkLst>
          <pc:docMk/>
          <pc:sldMk cId="3653331582" sldId="269"/>
        </pc:sldMkLst>
        <pc:spChg chg="mod">
          <ac:chgData name="zhen wang" userId="94b7e229db838290" providerId="LiveId" clId="{0DB5CBDD-B3D2-4719-8E15-8CC0DF72E3AA}" dt="2019-08-03T02:50:37.872" v="627" actId="1076"/>
          <ac:spMkLst>
            <pc:docMk/>
            <pc:sldMk cId="3653331582" sldId="269"/>
            <ac:spMk id="4" creationId="{95730111-CFF8-4A34-9798-8F4CB3D1ED5D}"/>
          </ac:spMkLst>
        </pc:spChg>
      </pc:sldChg>
      <pc:sldChg chg="modSp add">
        <pc:chgData name="zhen wang" userId="94b7e229db838290" providerId="LiveId" clId="{0DB5CBDD-B3D2-4719-8E15-8CC0DF72E3AA}" dt="2019-08-03T20:23:10.412" v="1268" actId="207"/>
        <pc:sldMkLst>
          <pc:docMk/>
          <pc:sldMk cId="1206306130" sldId="270"/>
        </pc:sldMkLst>
        <pc:spChg chg="mod">
          <ac:chgData name="zhen wang" userId="94b7e229db838290" providerId="LiveId" clId="{0DB5CBDD-B3D2-4719-8E15-8CC0DF72E3AA}" dt="2019-08-03T20:23:10.412" v="1268" actId="207"/>
          <ac:spMkLst>
            <pc:docMk/>
            <pc:sldMk cId="1206306130" sldId="270"/>
            <ac:spMk id="4" creationId="{8F88A686-970E-4C91-AA9A-9AD2C7259C75}"/>
          </ac:spMkLst>
        </pc:spChg>
      </pc:sldChg>
      <pc:sldChg chg="addSp modSp add">
        <pc:chgData name="zhen wang" userId="94b7e229db838290" providerId="LiveId" clId="{0DB5CBDD-B3D2-4719-8E15-8CC0DF72E3AA}" dt="2019-08-03T06:31:06.035" v="1096" actId="1076"/>
        <pc:sldMkLst>
          <pc:docMk/>
          <pc:sldMk cId="4168556795" sldId="271"/>
        </pc:sldMkLst>
        <pc:spChg chg="add mod">
          <ac:chgData name="zhen wang" userId="94b7e229db838290" providerId="LiveId" clId="{0DB5CBDD-B3D2-4719-8E15-8CC0DF72E3AA}" dt="2019-08-03T06:31:06.035" v="1096" actId="1076"/>
          <ac:spMkLst>
            <pc:docMk/>
            <pc:sldMk cId="4168556795" sldId="271"/>
            <ac:spMk id="2" creationId="{74C1DB80-47E2-4BF9-A3BD-D37AFEA1AB41}"/>
          </ac:spMkLst>
        </pc:spChg>
      </pc:sldChg>
      <pc:sldChg chg="addSp modSp add modAnim">
        <pc:chgData name="zhen wang" userId="94b7e229db838290" providerId="LiveId" clId="{0DB5CBDD-B3D2-4719-8E15-8CC0DF72E3AA}" dt="2019-08-04T06:51:45.683" v="1344"/>
        <pc:sldMkLst>
          <pc:docMk/>
          <pc:sldMk cId="1535382527" sldId="272"/>
        </pc:sldMkLst>
        <pc:spChg chg="add mod">
          <ac:chgData name="zhen wang" userId="94b7e229db838290" providerId="LiveId" clId="{0DB5CBDD-B3D2-4719-8E15-8CC0DF72E3AA}" dt="2019-08-04T06:51:40.244" v="1343" actId="403"/>
          <ac:spMkLst>
            <pc:docMk/>
            <pc:sldMk cId="1535382527" sldId="272"/>
            <ac:spMk id="2" creationId="{0771A4B9-6C5B-488C-A13C-55A4023DD380}"/>
          </ac:spMkLst>
        </pc:spChg>
      </pc:sldChg>
      <pc:sldChg chg="add del modAnim">
        <pc:chgData name="zhen wang" userId="94b7e229db838290" providerId="LiveId" clId="{0DB5CBDD-B3D2-4719-8E15-8CC0DF72E3AA}" dt="2019-08-03T06:37:01.975" v="1102" actId="2696"/>
        <pc:sldMkLst>
          <pc:docMk/>
          <pc:sldMk cId="1727279103" sldId="272"/>
        </pc:sldMkLst>
      </pc:sldChg>
      <pc:sldChg chg="addSp modSp add modAnim">
        <pc:chgData name="zhen wang" userId="94b7e229db838290" providerId="LiveId" clId="{0DB5CBDD-B3D2-4719-8E15-8CC0DF72E3AA}" dt="2019-08-04T06:50:12.455" v="1335" actId="2710"/>
        <pc:sldMkLst>
          <pc:docMk/>
          <pc:sldMk cId="971928103" sldId="273"/>
        </pc:sldMkLst>
        <pc:spChg chg="add mod">
          <ac:chgData name="zhen wang" userId="94b7e229db838290" providerId="LiveId" clId="{0DB5CBDD-B3D2-4719-8E15-8CC0DF72E3AA}" dt="2019-08-04T06:50:12.455" v="1335" actId="2710"/>
          <ac:spMkLst>
            <pc:docMk/>
            <pc:sldMk cId="971928103" sldId="273"/>
            <ac:spMk id="2" creationId="{F24C352E-F3E2-4830-B912-FDCAB7ACEF81}"/>
          </ac:spMkLst>
        </pc:spChg>
        <pc:spChg chg="add mod">
          <ac:chgData name="zhen wang" userId="94b7e229db838290" providerId="LiveId" clId="{0DB5CBDD-B3D2-4719-8E15-8CC0DF72E3AA}" dt="2019-08-04T06:47:32.942" v="1330" actId="688"/>
          <ac:spMkLst>
            <pc:docMk/>
            <pc:sldMk cId="971928103" sldId="273"/>
            <ac:spMk id="3" creationId="{D126DE05-4E04-4458-B253-F532FDFDD773}"/>
          </ac:spMkLst>
        </pc:spChg>
        <pc:spChg chg="mod">
          <ac:chgData name="zhen wang" userId="94b7e229db838290" providerId="LiveId" clId="{0DB5CBDD-B3D2-4719-8E15-8CC0DF72E3AA}" dt="2019-08-04T06:48:21.591" v="1334" actId="403"/>
          <ac:spMkLst>
            <pc:docMk/>
            <pc:sldMk cId="971928103" sldId="273"/>
            <ac:spMk id="4" creationId="{8F88A686-970E-4C91-AA9A-9AD2C7259C75}"/>
          </ac:spMkLst>
        </pc:spChg>
      </pc:sldChg>
      <pc:sldChg chg="addSp modSp add">
        <pc:chgData name="zhen wang" userId="94b7e229db838290" providerId="LiveId" clId="{0DB5CBDD-B3D2-4719-8E15-8CC0DF72E3AA}" dt="2019-08-04T06:58:19.504" v="1354" actId="1076"/>
        <pc:sldMkLst>
          <pc:docMk/>
          <pc:sldMk cId="4284301069" sldId="274"/>
        </pc:sldMkLst>
        <pc:spChg chg="add mod">
          <ac:chgData name="zhen wang" userId="94b7e229db838290" providerId="LiveId" clId="{0DB5CBDD-B3D2-4719-8E15-8CC0DF72E3AA}" dt="2019-08-04T06:58:19.504" v="1354" actId="1076"/>
          <ac:spMkLst>
            <pc:docMk/>
            <pc:sldMk cId="4284301069" sldId="274"/>
            <ac:spMk id="2" creationId="{70B4E799-5D14-47C8-ADBC-68E252FAF598}"/>
          </ac:spMkLst>
        </pc:spChg>
      </pc:sldChg>
      <pc:sldChg chg="addSp modSp add">
        <pc:chgData name="zhen wang" userId="94b7e229db838290" providerId="LiveId" clId="{0DB5CBDD-B3D2-4719-8E15-8CC0DF72E3AA}" dt="2019-08-04T06:59:25.065" v="1364" actId="1076"/>
        <pc:sldMkLst>
          <pc:docMk/>
          <pc:sldMk cId="1146102132" sldId="275"/>
        </pc:sldMkLst>
        <pc:spChg chg="add mod">
          <ac:chgData name="zhen wang" userId="94b7e229db838290" providerId="LiveId" clId="{0DB5CBDD-B3D2-4719-8E15-8CC0DF72E3AA}" dt="2019-08-04T06:59:25.065" v="1364" actId="1076"/>
          <ac:spMkLst>
            <pc:docMk/>
            <pc:sldMk cId="1146102132" sldId="275"/>
            <ac:spMk id="2" creationId="{F0CB749A-C03B-4C47-BC05-69E3FAAD1A7D}"/>
          </ac:spMkLst>
        </pc:spChg>
      </pc:sldChg>
      <pc:sldChg chg="addSp modSp add">
        <pc:chgData name="zhen wang" userId="94b7e229db838290" providerId="LiveId" clId="{0DB5CBDD-B3D2-4719-8E15-8CC0DF72E3AA}" dt="2019-08-04T07:05:35.279" v="1379" actId="1076"/>
        <pc:sldMkLst>
          <pc:docMk/>
          <pc:sldMk cId="793899096" sldId="276"/>
        </pc:sldMkLst>
        <pc:spChg chg="add mod">
          <ac:chgData name="zhen wang" userId="94b7e229db838290" providerId="LiveId" clId="{0DB5CBDD-B3D2-4719-8E15-8CC0DF72E3AA}" dt="2019-08-04T07:05:35.279" v="1379" actId="1076"/>
          <ac:spMkLst>
            <pc:docMk/>
            <pc:sldMk cId="793899096" sldId="276"/>
            <ac:spMk id="2" creationId="{BCC04BBB-E884-40FA-8A5A-69FE1CED02B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E889E0-7AC1-42CF-8E5A-AE7559F2B6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984DC08-C527-491A-B767-8A1D94A275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2881B21-37DB-4063-A0FD-82EF42E0B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2A74-D32E-4745-9AD2-4814EBD3F884}" type="datetimeFigureOut">
              <a:rPr lang="zh-CN" altLang="en-US" smtClean="0"/>
              <a:t>2019/8/3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E93591A-696B-4FBE-A2BB-AE3A59F80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A086239-8C0C-40B2-88BE-B465E3A35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1DD6-B21D-4373-84C6-B8464C7710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6413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3A94CD-C563-4621-B0F3-AFF4CFC6B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1AC5D38-3744-496F-8338-0EC41C71E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A59BB06-5754-4565-A352-53680F364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2A74-D32E-4745-9AD2-4814EBD3F884}" type="datetimeFigureOut">
              <a:rPr lang="zh-CN" altLang="en-US" smtClean="0"/>
              <a:t>2019/8/3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D2935E8-A3FE-44B9-BB73-498732151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B9CE3D9-0DD3-4843-BB5B-C6C01DADC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1DD6-B21D-4373-84C6-B8464C7710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597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BB720A3-13A9-4CE5-847A-F9A732405E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EE62DA2-C34A-440D-B63D-B4315B5EB1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C656D48-ED4C-4FA1-9617-1DFD4A427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2A74-D32E-4745-9AD2-4814EBD3F884}" type="datetimeFigureOut">
              <a:rPr lang="zh-CN" altLang="en-US" smtClean="0"/>
              <a:t>2019/8/3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7C3FB6A-DDC4-4FBC-B857-6B629327A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9D2889F-E454-4BE9-94C1-99E69CF9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1DD6-B21D-4373-84C6-B8464C7710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899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115AF1-6007-4957-9354-33B3A1D4C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F04CEE-8F14-487B-BCFF-330B30C35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2EB42EB-88F8-45BD-B1DA-9E268B39B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2A74-D32E-4745-9AD2-4814EBD3F884}" type="datetimeFigureOut">
              <a:rPr lang="zh-CN" altLang="en-US" smtClean="0"/>
              <a:t>2019/8/3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37177F3-79CE-469A-8A69-BB71A9DE4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B4A5FD9-88BB-410B-AA8B-31FFFDB4A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1DD6-B21D-4373-84C6-B8464C7710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5503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188BB7-CB63-4C04-AA17-0C2655F1B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20A7302-A856-4582-96C3-866B45752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525BDC2-1346-470E-BB26-C6C40E0F6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2A74-D32E-4745-9AD2-4814EBD3F884}" type="datetimeFigureOut">
              <a:rPr lang="zh-CN" altLang="en-US" smtClean="0"/>
              <a:t>2019/8/3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BD369E2-372B-44EF-A778-91A3C6050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F4A6CF9-8F6A-4C70-B6F7-A1B9EADD1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1DD6-B21D-4373-84C6-B8464C7710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472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5BB5A4-7248-4E70-83EC-20D8E93CA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7EFAEB-BC37-4834-B970-5F5EFFAFE5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9DFA0AB-0557-49A9-A049-A1C24AFF12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A10D285-46BF-48BB-9B43-DD13B3FEF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2A74-D32E-4745-9AD2-4814EBD3F884}" type="datetimeFigureOut">
              <a:rPr lang="zh-CN" altLang="en-US" smtClean="0"/>
              <a:t>2019/8/3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A684C3D-71A2-4665-9E73-AA7F9A6A0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D9C32E0-28B1-425B-AF86-933676AEF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1DD6-B21D-4373-84C6-B8464C7710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2442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7C084C-F00E-4D7C-BB01-DD0CE6E72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443F712-C383-4F1C-9A86-1D7A01BAA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8C27C0D-5591-4AAF-8207-433FF5914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24E04B9-25E3-4F56-9939-174CD7FE6E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2452FE3-54B2-4CED-8415-4F9C146F61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80DF0A4-8F20-4943-AC4D-F25C18D40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2A74-D32E-4745-9AD2-4814EBD3F884}" type="datetimeFigureOut">
              <a:rPr lang="zh-CN" altLang="en-US" smtClean="0"/>
              <a:t>2019/8/3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EA65838-9F6F-41DC-AA9E-FC53836EF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209E876-5D71-4F7C-92C3-EA9FC750B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1DD6-B21D-4373-84C6-B8464C7710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398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84DE50-0AE6-48E4-830E-F09B2B062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A082B44-3D94-438D-A740-FBFFACDEC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2A74-D32E-4745-9AD2-4814EBD3F884}" type="datetimeFigureOut">
              <a:rPr lang="zh-CN" altLang="en-US" smtClean="0"/>
              <a:t>2019/8/3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4FCA908-C26F-4426-8124-C0736E9B4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1F06B08-3074-4C68-AC02-35F5EC825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1DD6-B21D-4373-84C6-B8464C7710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7899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51AA0ED-4374-4FD7-B41A-6270B7238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2A74-D32E-4745-9AD2-4814EBD3F884}" type="datetimeFigureOut">
              <a:rPr lang="zh-CN" altLang="en-US" smtClean="0"/>
              <a:t>2019/8/3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3D16DCC-9774-47F9-BD88-51CE95625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50E012B-D189-4290-A847-BD35840C9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1DD6-B21D-4373-84C6-B8464C7710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0818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561B3C-9CF8-4B68-AB82-2236D9417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0330ECD-3B97-4887-A17E-83DEEB67C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19D86CE-EBF2-4D52-8045-74EB6B957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EA46BB6-CA6B-4EF7-A621-BAB7082E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2A74-D32E-4745-9AD2-4814EBD3F884}" type="datetimeFigureOut">
              <a:rPr lang="zh-CN" altLang="en-US" smtClean="0"/>
              <a:t>2019/8/3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E3CDB23-1C72-4755-864B-442564B8E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EDA348A-A1B0-40AC-8962-EE69B686C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1DD6-B21D-4373-84C6-B8464C7710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3363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D21F3E-FB28-47F6-9FBB-B201C55FA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0D63931-C56A-4935-BBC3-AD0903742B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7978C0C-A946-4453-844A-E7979D9AD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E019733-5614-47FE-94DD-DE48BAD2D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2A74-D32E-4745-9AD2-4814EBD3F884}" type="datetimeFigureOut">
              <a:rPr lang="zh-CN" altLang="en-US" smtClean="0"/>
              <a:t>2019/8/3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EDACF99-A8F4-466B-8A8D-CAFB7103E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158915F-A9F2-49F0-A65A-239FD8CAB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1DD6-B21D-4373-84C6-B8464C7710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2158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7639B32-1C30-4F04-8025-C7D236C2B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AFABEBA-128F-442A-8D2B-F242B7AE7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E640197-0401-4C00-B18C-B081AB5ABF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52A74-D32E-4745-9AD2-4814EBD3F884}" type="datetimeFigureOut">
              <a:rPr lang="zh-CN" altLang="en-US" smtClean="0"/>
              <a:t>2019/8/3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E723A93-946A-49DC-9BC9-57F482C8F3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094593D-2165-4072-AD6E-CB1B7E67C0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B1DD6-B21D-4373-84C6-B8464C7710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1982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D41A93-DCF4-42A7-A140-8DC643D9B0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6600" b="1" dirty="0"/>
              <a:t>永恒不变的爱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3242805-DF77-483C-9116-3E1E1DAE55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61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95730111-CFF8-4A34-9798-8F4CB3D1ED5D}"/>
              </a:ext>
            </a:extLst>
          </p:cNvPr>
          <p:cNvSpPr/>
          <p:nvPr/>
        </p:nvSpPr>
        <p:spPr>
          <a:xfrm>
            <a:off x="488867" y="123502"/>
            <a:ext cx="11214265" cy="5187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31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既是这样，还有什么说的呢？神若帮助我们，谁能敌挡我们呢？</a:t>
            </a: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32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　神既不爱惜自己的儿子为我们众人舍了，岂不也把万物和他一同白白地赐给我们吗？</a:t>
            </a: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33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谁能控告神所拣选的人呢？有　神称他们为义了。</a:t>
            </a: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34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谁能定他们的罪呢？有基督耶稣已经死了，而且从死里复活，现今在神的右边，也替我们祈求。</a:t>
            </a: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u="sng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35</a:t>
            </a:r>
            <a:r>
              <a:rPr lang="zh-CN" altLang="en-US" sz="32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谁能</a:t>
            </a:r>
            <a:r>
              <a:rPr lang="zh-CN" altLang="en-US" sz="3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使我们与基督的爱隔绝呢？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难道是患难吗？是困苦吗？是逼迫吗？是饥饿吗？是赤身露体吗？是危险吗？是刀剑吗？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653331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8F88A686-970E-4C91-AA9A-9AD2C7259C75}"/>
              </a:ext>
            </a:extLst>
          </p:cNvPr>
          <p:cNvSpPr/>
          <p:nvPr/>
        </p:nvSpPr>
        <p:spPr>
          <a:xfrm>
            <a:off x="566057" y="0"/>
            <a:ext cx="11534899" cy="5923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36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如经上所记：</a:t>
            </a:r>
          </a:p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“我们为你的缘故终日被杀，</a:t>
            </a:r>
          </a:p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人看我们如将宰的羊。”</a:t>
            </a:r>
          </a:p>
          <a:p>
            <a:pPr>
              <a:lnSpc>
                <a:spcPct val="150000"/>
              </a:lnSpc>
            </a:pP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37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然而，靠着爱我们的主，在这一切的事上已经得胜有余了。</a:t>
            </a:r>
            <a:r>
              <a:rPr lang="en-US" altLang="zh-CN" sz="3200" u="sng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38</a:t>
            </a:r>
            <a:r>
              <a:rPr lang="zh-CN" altLang="en-US" sz="3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因为我深信无论</a:t>
            </a:r>
            <a:r>
              <a:rPr lang="zh-CN" altLang="en-US" sz="3200" u="sng" dirty="0">
                <a:latin typeface="Times New Roman" panose="02020603050405020304" pitchFamily="18" charset="0"/>
              </a:rPr>
              <a:t>是死，是生</a:t>
            </a:r>
            <a:r>
              <a:rPr lang="zh-CN" altLang="en-US" sz="3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，是天使，是掌权的，是有能的，是现在的事，是将来的事，</a:t>
            </a:r>
            <a:r>
              <a:rPr lang="en-US" altLang="zh-CN" sz="3200" u="sng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39</a:t>
            </a:r>
            <a:r>
              <a:rPr lang="zh-CN" altLang="en-US" sz="3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是高处的，是低处的，是别的受造之物，都不能叫我们与　神的爱隔绝；这爱是在我们的主基督耶稣里的。</a:t>
            </a:r>
          </a:p>
        </p:txBody>
      </p:sp>
    </p:spTree>
    <p:extLst>
      <p:ext uri="{BB962C8B-B14F-4D97-AF65-F5344CB8AC3E}">
        <p14:creationId xmlns:p14="http://schemas.microsoft.com/office/powerpoint/2010/main" val="1206306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78C4EEB2-13D5-44D5-96AB-15C6ADD82D71}"/>
              </a:ext>
            </a:extLst>
          </p:cNvPr>
          <p:cNvSpPr txBox="1"/>
          <p:nvPr/>
        </p:nvSpPr>
        <p:spPr>
          <a:xfrm>
            <a:off x="1513311" y="621029"/>
            <a:ext cx="8775865" cy="5280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/>
              <a:t>五个方面威胁神的爱</a:t>
            </a:r>
            <a:endParaRPr lang="en-US" altLang="zh-CN" sz="3600" b="1" dirty="0"/>
          </a:p>
          <a:p>
            <a:pPr>
              <a:lnSpc>
                <a:spcPct val="150000"/>
              </a:lnSpc>
            </a:pPr>
            <a:endParaRPr lang="en-US" altLang="zh-CN" sz="3200" dirty="0"/>
          </a:p>
          <a:p>
            <a:pPr>
              <a:lnSpc>
                <a:spcPct val="150000"/>
              </a:lnSpc>
            </a:pPr>
            <a:r>
              <a:rPr lang="zh-CN" altLang="en-US" sz="3200" dirty="0"/>
              <a:t>生命方面：是死，是生</a:t>
            </a:r>
            <a:endParaRPr lang="en-US" altLang="zh-CN" sz="3200" dirty="0"/>
          </a:p>
          <a:p>
            <a:pPr>
              <a:lnSpc>
                <a:spcPct val="150000"/>
              </a:lnSpc>
            </a:pPr>
            <a:r>
              <a:rPr lang="zh-CN" altLang="en-US" sz="3200" dirty="0"/>
              <a:t>灵界方面：是天使，是掌权的，有能的</a:t>
            </a:r>
            <a:endParaRPr lang="en-US" altLang="zh-CN" sz="3200" dirty="0"/>
          </a:p>
          <a:p>
            <a:pPr>
              <a:lnSpc>
                <a:spcPct val="150000"/>
              </a:lnSpc>
            </a:pPr>
            <a:r>
              <a:rPr lang="zh-CN" altLang="en-US" sz="3200" dirty="0"/>
              <a:t>时间方面：现在的事，将来的事</a:t>
            </a:r>
            <a:endParaRPr lang="en-US" altLang="zh-CN" sz="3200" dirty="0"/>
          </a:p>
          <a:p>
            <a:pPr>
              <a:lnSpc>
                <a:spcPct val="150000"/>
              </a:lnSpc>
            </a:pPr>
            <a:r>
              <a:rPr lang="zh-CN" altLang="en-US" sz="3200" dirty="0"/>
              <a:t>空间方面：高处的，低处的</a:t>
            </a:r>
            <a:endParaRPr lang="en-US" altLang="zh-CN" sz="3200" dirty="0"/>
          </a:p>
          <a:p>
            <a:pPr>
              <a:lnSpc>
                <a:spcPct val="150000"/>
              </a:lnSpc>
            </a:pPr>
            <a:r>
              <a:rPr lang="zh-CN" altLang="en-US" sz="3200" dirty="0"/>
              <a:t>被造之物：别的受造之物</a:t>
            </a:r>
          </a:p>
        </p:txBody>
      </p:sp>
    </p:spTree>
    <p:extLst>
      <p:ext uri="{BB962C8B-B14F-4D97-AF65-F5344CB8AC3E}">
        <p14:creationId xmlns:p14="http://schemas.microsoft.com/office/powerpoint/2010/main" val="756097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74C1DB80-47E2-4BF9-A3BD-D37AFEA1AB41}"/>
              </a:ext>
            </a:extLst>
          </p:cNvPr>
          <p:cNvSpPr/>
          <p:nvPr/>
        </p:nvSpPr>
        <p:spPr>
          <a:xfrm>
            <a:off x="499258" y="486887"/>
            <a:ext cx="11193484" cy="6651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0" i="0" u="none" strike="noStrike" baseline="30000" dirty="0">
                <a:solidFill>
                  <a:srgbClr val="226337"/>
                </a:solidFill>
                <a:effectLst/>
                <a:latin typeface="Times New Roman" panose="02020603050405020304" pitchFamily="18" charset="0"/>
              </a:rPr>
              <a:t>7</a:t>
            </a:r>
            <a:r>
              <a:rPr lang="zh-CN" altLang="en-US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我往哪里去，躲避你的灵？我往哪里逃，躲避你的面？</a:t>
            </a:r>
            <a:r>
              <a:rPr lang="en-US" altLang="zh-CN" sz="3200" b="0" i="0" u="none" strike="noStrike" baseline="30000" dirty="0">
                <a:solidFill>
                  <a:srgbClr val="226337"/>
                </a:solidFill>
                <a:effectLst/>
                <a:latin typeface="Times New Roman" panose="02020603050405020304" pitchFamily="18" charset="0"/>
              </a:rPr>
              <a:t>8</a:t>
            </a:r>
            <a:r>
              <a:rPr lang="zh-CN" altLang="en-US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我若升到天上，你在那里；我若在阴间下榻，你也在那里。</a:t>
            </a:r>
            <a:r>
              <a:rPr lang="en-US" altLang="zh-CN" sz="3200" b="0" i="0" u="none" strike="noStrike" baseline="30000" dirty="0">
                <a:solidFill>
                  <a:srgbClr val="226337"/>
                </a:solidFill>
                <a:effectLst/>
                <a:latin typeface="Times New Roman" panose="02020603050405020304" pitchFamily="18" charset="0"/>
              </a:rPr>
              <a:t>9</a:t>
            </a:r>
            <a:r>
              <a:rPr lang="zh-CN" altLang="en-US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我若展开清晨的翅膀，飞到海极居住，</a:t>
            </a:r>
            <a:r>
              <a:rPr lang="en-US" altLang="zh-CN" sz="3200" b="0" i="0" u="none" strike="noStrike" baseline="30000" dirty="0">
                <a:solidFill>
                  <a:srgbClr val="226337"/>
                </a:solidFill>
                <a:effectLst/>
                <a:latin typeface="Times New Roman" panose="02020603050405020304" pitchFamily="18" charset="0"/>
              </a:rPr>
              <a:t>10</a:t>
            </a:r>
            <a:r>
              <a:rPr lang="zh-CN" altLang="en-US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就是在那里，你的手必引导我，你的右手也必扶持我。</a:t>
            </a:r>
            <a:endParaRPr lang="en-US" altLang="zh-CN" sz="32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                                         ——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诗篇 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139:7-10</a:t>
            </a:r>
          </a:p>
          <a:p>
            <a:pPr>
              <a:lnSpc>
                <a:spcPct val="150000"/>
              </a:lnSpc>
            </a:pPr>
            <a:endParaRPr lang="en-US" altLang="zh-CN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地和其中所充满的，世界和住在其间的，都属耶和华。</a:t>
            </a:r>
            <a:endParaRPr lang="en-US" altLang="zh-CN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                                         ——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诗篇 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24:1</a:t>
            </a:r>
            <a:endParaRPr lang="zh-CN" alt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556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8F88A686-970E-4C91-AA9A-9AD2C7259C75}"/>
              </a:ext>
            </a:extLst>
          </p:cNvPr>
          <p:cNvSpPr/>
          <p:nvPr/>
        </p:nvSpPr>
        <p:spPr>
          <a:xfrm>
            <a:off x="423553" y="356260"/>
            <a:ext cx="11534899" cy="6016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36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如经上所记：</a:t>
            </a:r>
          </a:p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“我们为你的缘故终日被杀，</a:t>
            </a:r>
          </a:p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人看我们如将宰的羊。”</a:t>
            </a:r>
          </a:p>
          <a:p>
            <a:pPr>
              <a:lnSpc>
                <a:spcPct val="150000"/>
              </a:lnSpc>
            </a:pP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37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然而，靠着爱我们的主，在这一切的事上已经得胜有余了。</a:t>
            </a: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38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因为我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深信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无论是死，是生，是天使，是掌权的，是有能的，是现在的事，是将来的事，</a:t>
            </a: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39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是高处的，是低处的，是别的受造之物，都不能叫我们与　神的爱隔绝；这爱是在我们的主基督耶稣里的。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F24C352E-F3E2-4830-B912-FDCAB7ACEF81}"/>
              </a:ext>
            </a:extLst>
          </p:cNvPr>
          <p:cNvSpPr txBox="1"/>
          <p:nvPr/>
        </p:nvSpPr>
        <p:spPr>
          <a:xfrm>
            <a:off x="4845132" y="1712422"/>
            <a:ext cx="7346868" cy="1573636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3600" dirty="0"/>
              <a:t>被说服、听从、信靠、依靠、深信</a:t>
            </a:r>
            <a:endParaRPr lang="en-US" altLang="zh-CN" sz="3600" dirty="0"/>
          </a:p>
          <a:p>
            <a:pPr>
              <a:lnSpc>
                <a:spcPct val="150000"/>
              </a:lnSpc>
            </a:pPr>
            <a:endParaRPr lang="en-US" altLang="zh-CN" dirty="0"/>
          </a:p>
        </p:txBody>
      </p:sp>
      <p:sp>
        <p:nvSpPr>
          <p:cNvPr id="3" name="箭头: 右 2">
            <a:extLst>
              <a:ext uri="{FF2B5EF4-FFF2-40B4-BE49-F238E27FC236}">
                <a16:creationId xmlns:a16="http://schemas.microsoft.com/office/drawing/2014/main" id="{D126DE05-4E04-4458-B253-F532FDFDD773}"/>
              </a:ext>
            </a:extLst>
          </p:cNvPr>
          <p:cNvSpPr/>
          <p:nvPr/>
        </p:nvSpPr>
        <p:spPr>
          <a:xfrm rot="20112145">
            <a:off x="2610196" y="2881882"/>
            <a:ext cx="2443942" cy="6580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192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0771A4B9-6C5B-488C-A13C-55A4023DD380}"/>
              </a:ext>
            </a:extLst>
          </p:cNvPr>
          <p:cNvSpPr/>
          <p:nvPr/>
        </p:nvSpPr>
        <p:spPr>
          <a:xfrm>
            <a:off x="2715898" y="403757"/>
            <a:ext cx="6494195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8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威廉</a:t>
            </a:r>
            <a:r>
              <a:rPr lang="en-US" altLang="zh-CN" sz="48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·</a:t>
            </a:r>
            <a:r>
              <a:rPr lang="zh-CN" altLang="en-US" sz="48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波顿</a:t>
            </a:r>
            <a:endParaRPr lang="en-US" altLang="zh-CN" sz="4800" kern="1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4000" kern="1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40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No Reserve</a:t>
            </a:r>
            <a:r>
              <a:rPr lang="en-US" altLang="zh-CN" sz="40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40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（</a:t>
            </a:r>
            <a:r>
              <a:rPr lang="zh-CN" altLang="zh-CN" sz="40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没有保留</a:t>
            </a:r>
            <a:r>
              <a:rPr lang="zh-CN" altLang="en-US" sz="40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zh-CN" sz="4000" kern="1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40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No Retreat     </a:t>
            </a:r>
            <a:r>
              <a:rPr lang="zh-CN" altLang="zh-CN" sz="40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（没有退缩）</a:t>
            </a:r>
            <a:endParaRPr lang="en-US" altLang="zh-CN" sz="4000" kern="1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40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No Regret      </a:t>
            </a:r>
            <a:r>
              <a:rPr lang="zh-CN" altLang="zh-CN" sz="40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（没有遗憾</a:t>
            </a:r>
            <a:r>
              <a:rPr lang="zh-CN" altLang="en-US" sz="40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zh-CN" sz="4000" kern="1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altLang="zh-CN" sz="3200" kern="1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38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70B4E799-5D14-47C8-ADBC-68E252FAF598}"/>
              </a:ext>
            </a:extLst>
          </p:cNvPr>
          <p:cNvSpPr/>
          <p:nvPr/>
        </p:nvSpPr>
        <p:spPr>
          <a:xfrm>
            <a:off x="737061" y="313034"/>
            <a:ext cx="10717877" cy="5926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我比他们多受劳苦，多下监牢，受鞭打是过重的，冒死是屡次有的。</a:t>
            </a: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24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被犹太人鞭打五次，每次四十，减去一下；</a:t>
            </a: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25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被棍打了三次，被石头打了一次，遇着船坏三次，一昼一夜在深海里。</a:t>
            </a: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26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又屡次行远路，遭江河的危险、盗贼的危险、同族的危险、外邦人的危险、城里的危险、旷野的危险、海中的危险、假弟兄的危险。</a:t>
            </a: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27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受劳碌、受困苦，多次不得睡，又饥又渴；多次不得食，受寒冷，赤身露体。</a:t>
            </a: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28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除了这外面的事，还有为众教会挂心的事，天天压在我身上。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2843010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0CB749A-C03B-4C47-BC05-69E3FAAD1A7D}"/>
              </a:ext>
            </a:extLst>
          </p:cNvPr>
          <p:cNvSpPr/>
          <p:nvPr/>
        </p:nvSpPr>
        <p:spPr>
          <a:xfrm>
            <a:off x="1352203" y="911412"/>
            <a:ext cx="9487593" cy="3710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9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他对我说：“我的恩典够你用的，因为我的能力是在人的软弱上显得完全。”所以，我更喜欢夸自己的软弱，好叫基督的能力覆庇我。</a:t>
            </a: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我为基督的缘故，就以软弱、凌辱、急难、逼迫、困苦为可喜乐的，因我什么时候软弱，什么时候就刚强了。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1461021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BCC04BBB-E884-40FA-8A5A-69FE1CED02B5}"/>
              </a:ext>
            </a:extLst>
          </p:cNvPr>
          <p:cNvSpPr/>
          <p:nvPr/>
        </p:nvSpPr>
        <p:spPr>
          <a:xfrm>
            <a:off x="2848494" y="1780564"/>
            <a:ext cx="6096000" cy="303211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44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No Reserve</a:t>
            </a:r>
            <a:r>
              <a:rPr lang="en-US" altLang="zh-CN" sz="44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44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zh-CN" sz="44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没有保留</a:t>
            </a:r>
            <a:endParaRPr lang="en-US" altLang="zh-CN" sz="4400" kern="1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altLang="zh-CN" sz="44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No Retreat      </a:t>
            </a:r>
            <a:r>
              <a:rPr lang="zh-CN" altLang="zh-CN" sz="44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没有退缩</a:t>
            </a:r>
            <a:endParaRPr lang="en-US" altLang="zh-CN" sz="4400" kern="1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altLang="zh-CN" sz="44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No Regret       </a:t>
            </a:r>
            <a:r>
              <a:rPr lang="zh-CN" altLang="zh-CN" sz="44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没有遗憾</a:t>
            </a:r>
            <a:endParaRPr lang="en-US" altLang="zh-CN" sz="4400" kern="1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899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95730111-CFF8-4A34-9798-8F4CB3D1ED5D}"/>
              </a:ext>
            </a:extLst>
          </p:cNvPr>
          <p:cNvSpPr/>
          <p:nvPr/>
        </p:nvSpPr>
        <p:spPr>
          <a:xfrm>
            <a:off x="488867" y="855022"/>
            <a:ext cx="11214265" cy="5187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31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既是这样，还有什么说的呢？神若帮助我们，谁能敌挡我们呢？</a:t>
            </a: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32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　神既不爱惜自己的儿子为我们众人舍了，岂不也把万物和他一同白白地赐给我们吗？</a:t>
            </a: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33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谁能控告神所拣选的人呢？有　神称他们为义了。</a:t>
            </a: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34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谁能定他们的罪呢？有基督耶稣已经死了，而且从死里复活，现今在神的右边，也替我们祈求。</a:t>
            </a: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 35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谁能使我们与基督的爱隔绝呢？难道是患难吗？是困苦吗？是逼迫吗？是饥饿吗？是赤身露体吗？是危险吗？是刀剑吗？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283492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8F88A686-970E-4C91-AA9A-9AD2C7259C75}"/>
              </a:ext>
            </a:extLst>
          </p:cNvPr>
          <p:cNvSpPr/>
          <p:nvPr/>
        </p:nvSpPr>
        <p:spPr>
          <a:xfrm>
            <a:off x="423553" y="356260"/>
            <a:ext cx="11534899" cy="5923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36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如经上所记：</a:t>
            </a:r>
          </a:p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“我们为你的缘故终日被杀，</a:t>
            </a:r>
          </a:p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人看我们如将宰的羊。”</a:t>
            </a:r>
          </a:p>
          <a:p>
            <a:pPr>
              <a:lnSpc>
                <a:spcPct val="150000"/>
              </a:lnSpc>
            </a:pP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37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然而，靠着爱我们的主，在这一切的事上已经得胜有余了。</a:t>
            </a: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38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因为我深信无论是死，是生，是天使，是掌权的，是有能的，是现在的事，是将来的事，</a:t>
            </a: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39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是高处的，是低处的，是别的受造之物，都不能叫我们与　神的爱隔绝；这爱是在我们的主基督耶稣里的。</a:t>
            </a:r>
          </a:p>
        </p:txBody>
      </p:sp>
    </p:spTree>
    <p:extLst>
      <p:ext uri="{BB962C8B-B14F-4D97-AF65-F5344CB8AC3E}">
        <p14:creationId xmlns:p14="http://schemas.microsoft.com/office/powerpoint/2010/main" val="2751677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95730111-CFF8-4A34-9798-8F4CB3D1ED5D}"/>
              </a:ext>
            </a:extLst>
          </p:cNvPr>
          <p:cNvSpPr/>
          <p:nvPr/>
        </p:nvSpPr>
        <p:spPr>
          <a:xfrm>
            <a:off x="488867" y="855022"/>
            <a:ext cx="11214265" cy="5926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31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既是这样，还有什么说的呢？　神若帮助我们，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谁能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敌挡我们呢？</a:t>
            </a: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32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　神既不爱惜自己的儿子为我们众人舍了，岂不也把万物和他一同白白地赐给我们吗？</a:t>
            </a: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33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谁能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控告　神所拣选的人呢？有　神称他们为义了。</a:t>
            </a: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34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谁能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定他们的罪呢？有基督耶稣已经死了，而且从死里复活，现今在　神的右边，也替我们祈求。</a:t>
            </a: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 35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谁能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使我们与基督的爱隔绝呢？难道是患难吗？是困苦吗？是逼迫吗？是饥饿吗？是赤身露体吗？是危险吗？是刀剑吗？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775232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95730111-CFF8-4A34-9798-8F4CB3D1ED5D}"/>
              </a:ext>
            </a:extLst>
          </p:cNvPr>
          <p:cNvSpPr/>
          <p:nvPr/>
        </p:nvSpPr>
        <p:spPr>
          <a:xfrm>
            <a:off x="488867" y="855022"/>
            <a:ext cx="11214265" cy="5926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31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既是这样，还有什么说的呢？　</a:t>
            </a:r>
            <a:r>
              <a:rPr lang="zh-CN" altLang="en-US" sz="32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神若帮助我们，谁能敌挡我们呢？</a:t>
            </a:r>
            <a:r>
              <a:rPr lang="en-US" altLang="zh-CN" sz="3200" u="sng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32</a:t>
            </a:r>
            <a:r>
              <a:rPr lang="zh-CN" altLang="en-US" sz="3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　神既不爱惜自己的儿子为我们众人舍了，岂不也把万物和他一同白白地赐给我们吗？</a:t>
            </a: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33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谁能控告　神所拣选的人呢？有　神称他们为义了。</a:t>
            </a: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34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谁能定他们的罪呢？有基督耶稣已经死了，而且从死里复活，现今在　神的右边，也替我们祈求。</a:t>
            </a: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 35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谁能使我们与基督的爱隔绝呢？难道是患难吗？是困苦吗？是逼迫吗？是饥饿吗？是赤身露体吗？是危险吗？是刀剑吗？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095616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95730111-CFF8-4A34-9798-8F4CB3D1ED5D}"/>
              </a:ext>
            </a:extLst>
          </p:cNvPr>
          <p:cNvSpPr/>
          <p:nvPr/>
        </p:nvSpPr>
        <p:spPr>
          <a:xfrm>
            <a:off x="488865" y="266242"/>
            <a:ext cx="11214265" cy="5926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31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既是这样，还有什么说的呢？　神若帮助我们，谁能敌挡我们呢？</a:t>
            </a:r>
            <a:r>
              <a:rPr lang="en-US" altLang="zh-CN" sz="32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32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神既</a:t>
            </a:r>
            <a:r>
              <a:rPr lang="zh-CN" altLang="en-US" sz="3200" b="1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</a:rPr>
              <a:t>不爱惜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自己的儿子为我们众人舍了，岂不也把万物和他一同白白地赐给我们吗？</a:t>
            </a: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33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谁能控告　神所拣选的人呢？有　神称他们为义了。</a:t>
            </a: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34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谁能定他们的罪呢？有基督耶稣已经死了，而且从死里复活，现今在　神的右边，也替我们祈求。</a:t>
            </a: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 35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谁能使我们与基督的爱隔绝呢？难道是患难吗？是困苦吗？是逼迫吗？是饥饿吗？是赤身露体吗？是危险吗？是刀剑吗？</a:t>
            </a:r>
            <a:endParaRPr lang="zh-CN" altLang="en-US" sz="3200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D3D4BCD7-BD35-42F6-B074-DBD597B46B2B}"/>
              </a:ext>
            </a:extLst>
          </p:cNvPr>
          <p:cNvSpPr txBox="1"/>
          <p:nvPr/>
        </p:nvSpPr>
        <p:spPr>
          <a:xfrm>
            <a:off x="5640779" y="293914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CC20E580-6423-4A6B-9CF4-3D849D6D4545}"/>
              </a:ext>
            </a:extLst>
          </p:cNvPr>
          <p:cNvSpPr txBox="1"/>
          <p:nvPr/>
        </p:nvSpPr>
        <p:spPr>
          <a:xfrm>
            <a:off x="6555179" y="406261"/>
            <a:ext cx="2897579" cy="76944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altLang="zh-CN" sz="4400" dirty="0"/>
              <a:t>=</a:t>
            </a:r>
            <a:r>
              <a:rPr lang="zh-CN" altLang="en-US" sz="3600" dirty="0"/>
              <a:t>没有不舍得</a:t>
            </a:r>
          </a:p>
        </p:txBody>
      </p:sp>
      <p:sp>
        <p:nvSpPr>
          <p:cNvPr id="5" name="箭头: 上 4">
            <a:extLst>
              <a:ext uri="{FF2B5EF4-FFF2-40B4-BE49-F238E27FC236}">
                <a16:creationId xmlns:a16="http://schemas.microsoft.com/office/drawing/2014/main" id="{559A3ACF-4515-4F9E-99D2-D7AFF4AC54DD}"/>
              </a:ext>
            </a:extLst>
          </p:cNvPr>
          <p:cNvSpPr/>
          <p:nvPr/>
        </p:nvSpPr>
        <p:spPr>
          <a:xfrm rot="4150106">
            <a:off x="5394939" y="118515"/>
            <a:ext cx="461118" cy="199354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E2E9E027-892D-4DA1-9C1A-6E3B48924ECD}"/>
              </a:ext>
            </a:extLst>
          </p:cNvPr>
          <p:cNvSpPr/>
          <p:nvPr/>
        </p:nvSpPr>
        <p:spPr>
          <a:xfrm>
            <a:off x="3760960" y="1748085"/>
            <a:ext cx="1701865" cy="1025956"/>
          </a:xfrm>
          <a:prstGeom prst="ellipse">
            <a:avLst/>
          </a:prstGeom>
          <a:noFill/>
          <a:ln w="1555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EABE1CA-BAAB-4148-8F5E-8E294FD3A7C6}"/>
              </a:ext>
            </a:extLst>
          </p:cNvPr>
          <p:cNvSpPr/>
          <p:nvPr/>
        </p:nvSpPr>
        <p:spPr>
          <a:xfrm>
            <a:off x="256603" y="3046931"/>
            <a:ext cx="11845045" cy="2417906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600" kern="100" baseline="30000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20</a:t>
            </a:r>
            <a:r>
              <a:rPr lang="zh-CN" altLang="zh-CN" sz="3600" kern="100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从前你们的意思是要害我，但神的意思原是好的，要保全许多人的性命，成就今日的光景。” </a:t>
            </a:r>
            <a:r>
              <a:rPr lang="en-US" altLang="zh-CN" sz="3600" kern="100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   </a:t>
            </a:r>
          </a:p>
          <a:p>
            <a:pPr>
              <a:lnSpc>
                <a:spcPct val="150000"/>
              </a:lnSpc>
            </a:pPr>
            <a:r>
              <a:rPr lang="zh-CN" altLang="en-US" sz="3200" kern="100" dirty="0">
                <a:cs typeface="Times New Roman" panose="02020603050405020304" pitchFamily="18" charset="0"/>
              </a:rPr>
              <a:t>                                                                        </a:t>
            </a:r>
            <a:r>
              <a:rPr lang="en-US" altLang="zh-CN" sz="3200" kern="100" dirty="0">
                <a:cs typeface="Times New Roman" panose="02020603050405020304" pitchFamily="18" charset="0"/>
              </a:rPr>
              <a:t>——</a:t>
            </a:r>
            <a:r>
              <a:rPr lang="zh-CN" altLang="en-US" sz="3200" kern="100" dirty="0">
                <a:cs typeface="Times New Roman" panose="02020603050405020304" pitchFamily="18" charset="0"/>
              </a:rPr>
              <a:t>创世纪 </a:t>
            </a:r>
            <a:r>
              <a:rPr lang="en-US" altLang="zh-CN" sz="3200" kern="100" dirty="0">
                <a:cs typeface="Times New Roman" panose="02020603050405020304" pitchFamily="18" charset="0"/>
              </a:rPr>
              <a:t>50:20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97909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95730111-CFF8-4A34-9798-8F4CB3D1ED5D}"/>
              </a:ext>
            </a:extLst>
          </p:cNvPr>
          <p:cNvSpPr/>
          <p:nvPr/>
        </p:nvSpPr>
        <p:spPr>
          <a:xfrm>
            <a:off x="488867" y="439386"/>
            <a:ext cx="11214265" cy="5187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31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既是这样，还有什么说的呢？神若帮助我们，谁能敌挡我们呢？</a:t>
            </a: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32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　神既不爱惜自己的儿子为我们众人舍了，岂不也把万物和他一同白白地赐给我们吗？</a:t>
            </a: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33</a:t>
            </a:r>
            <a:r>
              <a:rPr lang="zh-CN" altLang="en-US" sz="32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谁能</a:t>
            </a:r>
            <a:r>
              <a:rPr lang="zh-CN" altLang="en-US" sz="3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控告神所拣选的人呢？有神称他们为义了。</a:t>
            </a: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34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谁能定他们的罪呢？有基督耶稣已经死了，而且从死里复活，现今在神的右边，也替我们祈求。</a:t>
            </a: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 35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谁能使我们与基督的爱隔绝呢？难道是患难吗？是困苦吗？是逼迫吗？是饥饿吗？是赤身露体吗？是危险吗？是刀剑吗？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443802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95730111-CFF8-4A34-9798-8F4CB3D1ED5D}"/>
              </a:ext>
            </a:extLst>
          </p:cNvPr>
          <p:cNvSpPr/>
          <p:nvPr/>
        </p:nvSpPr>
        <p:spPr>
          <a:xfrm>
            <a:off x="488867" y="855022"/>
            <a:ext cx="11214265" cy="5187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31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既是这样，还有什么说的呢？神若帮助我们，谁能敌挡我们呢？</a:t>
            </a: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32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　神既不爱惜自己的儿子为我们众人舍了，岂不也把万物和他一同白白地赐给我们吗？</a:t>
            </a: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33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谁能控告神所拣选的人呢？有　神称他们为义了。</a:t>
            </a:r>
            <a:r>
              <a:rPr lang="en-US" altLang="zh-CN" sz="3200" u="sng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34</a:t>
            </a:r>
            <a:r>
              <a:rPr lang="zh-CN" altLang="en-US" sz="32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谁能</a:t>
            </a:r>
            <a:r>
              <a:rPr lang="zh-CN" altLang="en-US" sz="3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定他们的罪呢？有基督耶稣已经死了，而且从死里复活，现今在神的右边，也替我们祈求。</a:t>
            </a:r>
            <a:r>
              <a:rPr lang="en-US" altLang="zh-CN" sz="3200" u="sng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aseline="30000" dirty="0">
                <a:solidFill>
                  <a:srgbClr val="226337"/>
                </a:solidFill>
                <a:latin typeface="Times New Roman" panose="02020603050405020304" pitchFamily="18" charset="0"/>
              </a:rPr>
              <a:t>35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谁能使我们与基督的爱隔绝呢？难道是患难吗？是困苦吗？是逼迫吗？是饥饿吗？是赤身露体吗？是危险吗？是刀剑吗？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62891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C9409BDF-72B5-4A21-B612-9F6CFD840F56}"/>
              </a:ext>
            </a:extLst>
          </p:cNvPr>
          <p:cNvSpPr/>
          <p:nvPr/>
        </p:nvSpPr>
        <p:spPr>
          <a:xfrm>
            <a:off x="797326" y="1058431"/>
            <a:ext cx="10906994" cy="2579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现今在神的右边，也替我们祈求。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——</a:t>
            </a:r>
            <a:r>
              <a:rPr lang="zh-CN" altLang="en-US" sz="3200" dirty="0">
                <a:latin typeface="Times New Roman" panose="02020603050405020304" pitchFamily="18" charset="0"/>
              </a:rPr>
              <a:t>罗马书 </a:t>
            </a:r>
            <a:r>
              <a:rPr lang="en-US" altLang="zh-CN" sz="3200" dirty="0">
                <a:latin typeface="Times New Roman" panose="02020603050405020304" pitchFamily="18" charset="0"/>
              </a:rPr>
              <a:t>8:34</a:t>
            </a:r>
          </a:p>
          <a:p>
            <a:pPr>
              <a:lnSpc>
                <a:spcPct val="200000"/>
              </a:lnSpc>
            </a:pPr>
            <a:endParaRPr lang="en-US" altLang="zh-CN" sz="3200" baseline="30000" dirty="0">
              <a:latin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3200" dirty="0">
                <a:latin typeface="Times New Roman" panose="02020603050405020304" pitchFamily="18" charset="0"/>
              </a:rPr>
              <a:t>圣灵亲自用说不出来的叹息替我们祷告。  </a:t>
            </a:r>
            <a:r>
              <a:rPr lang="en-US" altLang="zh-CN" sz="3200" dirty="0">
                <a:latin typeface="Times New Roman" panose="02020603050405020304" pitchFamily="18" charset="0"/>
              </a:rPr>
              <a:t>——</a:t>
            </a:r>
            <a:r>
              <a:rPr lang="zh-CN" altLang="en-US" sz="3200" dirty="0">
                <a:latin typeface="Times New Roman" panose="02020603050405020304" pitchFamily="18" charset="0"/>
              </a:rPr>
              <a:t>罗马书 </a:t>
            </a:r>
            <a:r>
              <a:rPr lang="en-US" altLang="zh-CN" sz="3200" dirty="0">
                <a:latin typeface="Times New Roman" panose="02020603050405020304" pitchFamily="18" charset="0"/>
              </a:rPr>
              <a:t>8:26 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1297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944</Words>
  <Application>Microsoft Office PowerPoint</Application>
  <PresentationFormat>宽屏</PresentationFormat>
  <Paragraphs>49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等线</vt:lpstr>
      <vt:lpstr>等线 Light</vt:lpstr>
      <vt:lpstr>华文新魏</vt:lpstr>
      <vt:lpstr>Arial</vt:lpstr>
      <vt:lpstr>Times New Roman</vt:lpstr>
      <vt:lpstr>Office 主题​​</vt:lpstr>
      <vt:lpstr>永恒不变的爱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永恒不变的爱</dc:title>
  <dc:creator>zhen wang</dc:creator>
  <cp:lastModifiedBy>zhen wang</cp:lastModifiedBy>
  <cp:revision>1</cp:revision>
  <dcterms:created xsi:type="dcterms:W3CDTF">2019-08-02T23:46:12Z</dcterms:created>
  <dcterms:modified xsi:type="dcterms:W3CDTF">2019-08-04T07:05:38Z</dcterms:modified>
</cp:coreProperties>
</file>