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52"/>
  </p:normalViewPr>
  <p:slideViewPr>
    <p:cSldViewPr snapToGrid="0" snapToObjects="1">
      <p:cViewPr varScale="1">
        <p:scale>
          <a:sx n="96" d="100"/>
          <a:sy n="96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D3541-19C7-B145-86EF-6FE4A08BB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B6F445-5893-A049-9DD7-A08B4074F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CDE57-7123-F649-A116-20BE840E1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F706-C870-EA49-9910-3B73B34F197D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16698-1952-B641-92FF-753271635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D307A-F780-8B4B-B808-2712130C3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EFD4-54C9-0E46-9D30-4DF7B6208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8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5D5DF-577B-A347-8D45-73607F303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776209-EAC4-E343-86A9-C7EA1564D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18345-F780-9C4B-BF85-F338151C3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F706-C870-EA49-9910-3B73B34F197D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F0C3E-FCE2-EC43-A32F-D7EE7A14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EEEEF-B08B-BD4C-A03F-DCB784C3B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EFD4-54C9-0E46-9D30-4DF7B6208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7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540818-C041-F94F-9B89-152889E1F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CA905D-FD92-9440-89E3-A09EA2041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DA6FC-7EBD-F44D-8F76-858BED331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F706-C870-EA49-9910-3B73B34F197D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800D2-3CCF-7A4D-91CA-FFA5EF5F1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139F4-AAE9-944D-83D5-81CD5247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EFD4-54C9-0E46-9D30-4DF7B6208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92C1A-51D3-7B45-8D7A-4D301BDBF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2D6F4-0830-A34C-82C3-6313F32A2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1B060-F44C-0F4F-AFC3-AEFDD7388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F706-C870-EA49-9910-3B73B34F197D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129D7-FCA6-0844-B208-23BAC2991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AA9DF-D668-B247-8A1D-7A6A83527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EFD4-54C9-0E46-9D30-4DF7B6208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3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E0786-DC29-C245-9DA1-92511BE63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83C38-F6D0-1649-B4C1-4C60F83A8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D93D0-D079-5447-83CA-CA191BB42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F706-C870-EA49-9910-3B73B34F197D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79BB7-1A41-7640-AA8E-3D2DB6938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D2FE3-8591-7E48-96F4-26E5B0412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EFD4-54C9-0E46-9D30-4DF7B6208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2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91B03-7736-5748-8AFA-9273BA6D4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202CD-4897-F542-ABD2-4D9D29265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2C8F38-1293-1342-BD72-585EC0DDF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84A2B-36B0-1D44-9509-14AEF97C7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F706-C870-EA49-9910-3B73B34F197D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5E3A4A-4101-7E48-92CE-B90429F61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5F9CD5-C18B-844B-9C5F-3417E8C61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EFD4-54C9-0E46-9D30-4DF7B6208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8AC3F-43A4-E341-AD7F-02594EB29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0AC71-A577-8F40-8165-B03E45B3D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90503C-A0EC-1244-91F3-0766C5522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DAEAE2-8F23-9847-BB1C-42384E9A0A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2CAFE7-501D-CE4A-8DDC-A9D21DDDDE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C52CDC-9DB8-0F42-9A65-824553FC3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F706-C870-EA49-9910-3B73B34F197D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7AEC51-8AF0-3F41-A415-A4C6E82F6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9778AD-DD93-3F43-83DF-FA4D57A56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EFD4-54C9-0E46-9D30-4DF7B6208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0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DF22D-B997-7F42-8F3F-E32298A40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8DBE86-FB06-0E40-8FEE-EEE75CCD0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F706-C870-EA49-9910-3B73B34F197D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86819-9BD4-AC4D-962F-E379F5949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485111-8195-124F-84C8-0796D9F3B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EFD4-54C9-0E46-9D30-4DF7B6208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4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C9115E-EA08-6046-A5E9-1838A0C8D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F706-C870-EA49-9910-3B73B34F197D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2A7DB-3C96-F145-903E-E9D61A96A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3AC7A-B18C-5248-B06D-16FFE2FF9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EFD4-54C9-0E46-9D30-4DF7B6208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3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2E583-7733-FC4F-A575-C8D10E323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4A537-436A-E546-BAD0-278FBC05A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CCEAB0-D573-C747-B3D9-D1BAF647C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B6CED4-5823-014A-9C50-946847C69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F706-C870-EA49-9910-3B73B34F197D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CB6BD-C319-4541-B4F0-F13A5189B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36995D-244E-D141-8AB4-B114F2E8A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EFD4-54C9-0E46-9D30-4DF7B6208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2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4EAB9-FE99-2B4C-9596-6A0050988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ED4250-F2BF-634C-B795-01B4A51E7A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EFF865-4067-8043-94EC-9BB872594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A95D52-6904-9D4B-9077-9549A97C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F706-C870-EA49-9910-3B73B34F197D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5858E1-9D8F-1145-B890-90D09E4C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1F7A4-399A-2945-A63F-4217FB637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EFD4-54C9-0E46-9D30-4DF7B6208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1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EC232A-F704-0B41-8E6E-750E4A7F0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D0EFB-812D-1E4A-B512-7AC45D1FA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FE277-26C5-F943-9C03-42CD61B59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0F706-C870-EA49-9910-3B73B34F197D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35F36-8583-2B4A-9D2B-465FEA87AA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466C1-B03A-B344-839D-C52C84E56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FEFD4-54C9-0E46-9D30-4DF7B6208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3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8E5B7-3116-4D47-BD65-11E3A4DACE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/>
              <a:t>兴旺福音，耶稣欢喜</a:t>
            </a:r>
            <a:br>
              <a:rPr lang="en-CA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7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16FE4-0F49-774A-814E-2364B0EEB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1849"/>
          </a:xfrm>
        </p:spPr>
        <p:txBody>
          <a:bodyPr>
            <a:noAutofit/>
          </a:bodyPr>
          <a:lstStyle/>
          <a:p>
            <a:r>
              <a:rPr lang="zh-CN" altLang="en-US" sz="3600" b="1" dirty="0"/>
              <a:t>（腓立比书</a:t>
            </a:r>
            <a:r>
              <a:rPr lang="en-US" sz="3600" b="1" dirty="0"/>
              <a:t>1:12-18</a:t>
            </a:r>
            <a:r>
              <a:rPr lang="zh-CN" altLang="en-US" sz="3600" b="1" dirty="0"/>
              <a:t>）</a:t>
            </a:r>
            <a:r>
              <a:rPr lang="en-CA" sz="2800" b="1" dirty="0">
                <a:effectLst/>
              </a:rPr>
              <a:t> </a:t>
            </a:r>
            <a:br>
              <a:rPr lang="en-CA" altLang="zh-CN" sz="3600" b="1" dirty="0"/>
            </a:br>
            <a:r>
              <a:rPr lang="zh-CN" altLang="en-US" sz="3600" b="1" dirty="0"/>
              <a:t>弟兄们，我愿意你们知道，我所遭遇的事更叫福音兴旺，以致我受的捆锁在御营全军和其余的人中，已经显明是为基督的缘故。并且那在主里的弟兄多半因我受的捆锁就笃信不疑，越发放胆传神的道，无所惧怕。有的传基督是出于嫉妒纷争，也有的是出于好意。这一等是出于爱心，知道我是为辩明福音设立的；那一等传基督是出于结党，并不诚实，意思要加增我捆锁的苦楚。这有何妨呢？或是假意，或是真心，无论怎样，基督究竟被传开了。为此，我就欢喜，并且还要欢喜。</a:t>
            </a:r>
            <a:r>
              <a:rPr lang="en-CA" sz="3600" dirty="0">
                <a:effectLst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253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18BA5-6D5D-B84E-B70E-70DE4AEC4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9948" y="365125"/>
            <a:ext cx="8623852" cy="4127362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b="1" dirty="0"/>
              <a:t>兴旺福音，耶稣欢喜</a:t>
            </a:r>
            <a:br>
              <a:rPr lang="en-CA" altLang="zh-CN" b="1" dirty="0"/>
            </a:br>
            <a:br>
              <a:rPr lang="en-CA" altLang="zh-CN" b="1" dirty="0"/>
            </a:br>
            <a:r>
              <a:rPr lang="en-US" altLang="zh-CN" b="1" dirty="0"/>
              <a:t>-</a:t>
            </a:r>
            <a:r>
              <a:rPr lang="zh-CN" altLang="en-US" b="1" dirty="0"/>
              <a:t> 什么是福音？</a:t>
            </a:r>
            <a:br>
              <a:rPr lang="en-CA" altLang="zh-CN" b="1" dirty="0"/>
            </a:br>
            <a:r>
              <a:rPr lang="en-US" altLang="zh-CN" b="1" dirty="0"/>
              <a:t>-</a:t>
            </a:r>
            <a:r>
              <a:rPr lang="zh-CN" altLang="en-US" b="1" dirty="0"/>
              <a:t> 加入兴旺福音大军</a:t>
            </a:r>
            <a:br>
              <a:rPr lang="en-CA" b="1" dirty="0"/>
            </a:br>
            <a:r>
              <a:rPr lang="en-US" altLang="zh-CN" b="1" dirty="0"/>
              <a:t>-</a:t>
            </a:r>
            <a:r>
              <a:rPr lang="zh-CN" altLang="en-US" b="1" dirty="0"/>
              <a:t> 树立兴旺福音的榜样</a:t>
            </a:r>
            <a:br>
              <a:rPr lang="en-CA" b="1" dirty="0"/>
            </a:br>
            <a:r>
              <a:rPr lang="en-US" altLang="zh-CN" b="1" dirty="0"/>
              <a:t>-</a:t>
            </a:r>
            <a:r>
              <a:rPr lang="zh-CN" altLang="en-US" b="1" dirty="0"/>
              <a:t> 兴旺福音是主的心意</a:t>
            </a:r>
            <a:br>
              <a:rPr lang="en-CA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94373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14988-30BF-1444-B00B-A1CDFE5A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09310"/>
          </a:xfrm>
        </p:spPr>
        <p:txBody>
          <a:bodyPr>
            <a:normAutofit/>
          </a:bodyPr>
          <a:lstStyle/>
          <a:p>
            <a:r>
              <a:rPr lang="en-CA" altLang="zh-CN" b="1" dirty="0"/>
              <a:t>				</a:t>
            </a:r>
            <a:r>
              <a:rPr lang="zh-CN" altLang="en-US" b="1" dirty="0"/>
              <a:t>什么是福音？</a:t>
            </a:r>
            <a:br>
              <a:rPr lang="en-CA" altLang="zh-CN" b="1" dirty="0"/>
            </a:br>
            <a:br>
              <a:rPr lang="en-CA" altLang="zh-CN" b="1" dirty="0"/>
            </a:br>
            <a:r>
              <a:rPr lang="zh-CN" altLang="en-US" b="1" dirty="0"/>
              <a:t>“我报给你们大喜的信息，是关乎万民的； 因今天在大卫的城里，为你们生了救主，就是主基督。” （路</a:t>
            </a:r>
            <a:r>
              <a:rPr lang="en-US" b="1" dirty="0"/>
              <a:t>2:10-11</a:t>
            </a:r>
            <a:r>
              <a:rPr lang="zh-CN" altLang="en-US" b="1" dirty="0"/>
              <a:t>）</a:t>
            </a:r>
            <a:br>
              <a:rPr lang="en-CA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4705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14988-30BF-1444-B00B-A1CDFE5A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2666"/>
          </a:xfrm>
        </p:spPr>
        <p:txBody>
          <a:bodyPr>
            <a:normAutofit fontScale="90000"/>
          </a:bodyPr>
          <a:lstStyle/>
          <a:p>
            <a:r>
              <a:rPr lang="en-CA" altLang="zh-CN" b="1" dirty="0"/>
              <a:t>				</a:t>
            </a:r>
            <a:r>
              <a:rPr lang="zh-CN" altLang="en-US" b="1" dirty="0"/>
              <a:t>什么是福音？</a:t>
            </a:r>
            <a:br>
              <a:rPr lang="en-CA" altLang="zh-CN" b="1" dirty="0"/>
            </a:br>
            <a:r>
              <a:rPr lang="zh-CN" altLang="en-US" b="1" dirty="0"/>
              <a:t>“我报给你们大喜的信息，是关乎万民的； 因今天在大卫的城里，为你们生了救主，就是主基督。” （路</a:t>
            </a:r>
            <a:r>
              <a:rPr lang="en-US" b="1" dirty="0"/>
              <a:t>2:10-11</a:t>
            </a:r>
            <a:r>
              <a:rPr lang="zh-CN" altLang="en-US" b="1" dirty="0"/>
              <a:t>）</a:t>
            </a:r>
            <a:br>
              <a:rPr lang="en-CA" altLang="zh-CN" b="1" dirty="0"/>
            </a:br>
            <a:br>
              <a:rPr lang="en-CA" altLang="zh-CN" b="1" dirty="0"/>
            </a:br>
            <a:r>
              <a:rPr lang="zh-CN" altLang="en-US" b="1" dirty="0"/>
              <a:t>“神爱世人，甚至将他的独生子赐给他们，叫一切信他的，不至灭亡，反得永生”</a:t>
            </a:r>
            <a:br>
              <a:rPr lang="en-CA" altLang="zh-CN" b="1" dirty="0"/>
            </a:br>
            <a:r>
              <a:rPr lang="zh-CN" altLang="en-US" b="1" dirty="0"/>
              <a:t>（约翰福音</a:t>
            </a:r>
            <a:r>
              <a:rPr lang="en-US" b="1" dirty="0"/>
              <a:t>3</a:t>
            </a:r>
            <a:r>
              <a:rPr lang="zh-CN" altLang="en-US" b="1" dirty="0"/>
              <a:t>：</a:t>
            </a:r>
            <a:r>
              <a:rPr lang="en-US" b="1" dirty="0"/>
              <a:t>16</a:t>
            </a:r>
            <a:r>
              <a:rPr lang="zh-CN" altLang="en-US" b="1" dirty="0"/>
              <a:t>）</a:t>
            </a:r>
            <a:br>
              <a:rPr lang="en-CA" dirty="0"/>
            </a:br>
            <a:br>
              <a:rPr lang="en-CA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16553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16FE4-0F49-774A-814E-2364B0EEB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39397"/>
          </a:xfrm>
        </p:spPr>
        <p:txBody>
          <a:bodyPr>
            <a:noAutofit/>
          </a:bodyPr>
          <a:lstStyle/>
          <a:p>
            <a:r>
              <a:rPr lang="en-CA" altLang="zh-CN" sz="3600" b="1" dirty="0"/>
              <a:t>			</a:t>
            </a:r>
            <a:r>
              <a:rPr lang="zh-CN" altLang="en-US" sz="4800" b="1" dirty="0"/>
              <a:t>加入兴旺福音大军</a:t>
            </a:r>
            <a:br>
              <a:rPr lang="en-CA" altLang="zh-CN" b="1" dirty="0"/>
            </a:br>
            <a:br>
              <a:rPr lang="en-CA" altLang="zh-CN" b="1" dirty="0"/>
            </a:br>
            <a:r>
              <a:rPr lang="zh-CN" altLang="en-US" sz="3600" b="1" dirty="0"/>
              <a:t>腓立比书</a:t>
            </a:r>
            <a:r>
              <a:rPr lang="en-US" sz="3600" b="1" dirty="0"/>
              <a:t>1:12-18</a:t>
            </a:r>
            <a:r>
              <a:rPr lang="en-CA" sz="2800" b="1" dirty="0">
                <a:effectLst/>
              </a:rPr>
              <a:t> </a:t>
            </a:r>
            <a:br>
              <a:rPr lang="en-CA" altLang="zh-CN" sz="3600" b="1" dirty="0"/>
            </a:br>
            <a:r>
              <a:rPr lang="zh-CN" altLang="en-US" sz="4800" b="1" dirty="0"/>
              <a:t>弟兄们，我愿意你们知道，我所遭遇的事更叫福音兴旺，以致我受的捆锁在御营全军和其余的人中，已经显明是为基督的缘故。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43308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16FE4-0F49-774A-814E-2364B0EEB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62318"/>
          </a:xfrm>
        </p:spPr>
        <p:txBody>
          <a:bodyPr>
            <a:noAutofit/>
          </a:bodyPr>
          <a:lstStyle/>
          <a:p>
            <a:r>
              <a:rPr lang="en-CA" altLang="zh-CN" sz="3600" b="1" dirty="0"/>
              <a:t>			</a:t>
            </a:r>
            <a:r>
              <a:rPr lang="zh-CN" altLang="en-US" sz="4800" b="1" dirty="0"/>
              <a:t>树立兴旺福音的榜样</a:t>
            </a:r>
            <a:br>
              <a:rPr lang="en-CA" altLang="zh-CN" sz="3600" b="1" dirty="0"/>
            </a:br>
            <a:br>
              <a:rPr lang="en-CA" altLang="zh-CN" sz="3600" b="1" dirty="0"/>
            </a:br>
            <a:r>
              <a:rPr lang="zh-CN" altLang="en-US" sz="3600" b="1" dirty="0"/>
              <a:t>腓立比书</a:t>
            </a:r>
            <a:r>
              <a:rPr lang="en-US" sz="3600" b="1" dirty="0"/>
              <a:t>1:12-18</a:t>
            </a:r>
            <a:r>
              <a:rPr lang="en-CA" sz="2800" b="1" dirty="0">
                <a:effectLst/>
              </a:rPr>
              <a:t> </a:t>
            </a:r>
            <a:br>
              <a:rPr lang="en-CA" altLang="zh-CN" sz="3600" b="1" dirty="0"/>
            </a:br>
            <a:r>
              <a:rPr lang="zh-CN" altLang="en-US" sz="4800" b="1" dirty="0"/>
              <a:t>并且那在主里的弟兄多半因我受的捆锁就笃信不疑，越发放胆传神的道，无所惧怕。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07563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16FE4-0F49-774A-814E-2364B0EEB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342"/>
            <a:ext cx="10515600" cy="5624857"/>
          </a:xfrm>
        </p:spPr>
        <p:txBody>
          <a:bodyPr>
            <a:noAutofit/>
          </a:bodyPr>
          <a:lstStyle/>
          <a:p>
            <a:br>
              <a:rPr lang="en-CA" altLang="zh-CN" sz="3600" b="1" dirty="0"/>
            </a:br>
            <a:r>
              <a:rPr lang="en-CA" altLang="zh-CN" sz="3600" b="1" dirty="0"/>
              <a:t>			</a:t>
            </a:r>
            <a:r>
              <a:rPr lang="zh-CN" altLang="en-US" b="1" dirty="0"/>
              <a:t>兴旺福音是主的心意</a:t>
            </a:r>
            <a:br>
              <a:rPr lang="en-CA" altLang="zh-CN" sz="3600" b="1" dirty="0"/>
            </a:br>
            <a:br>
              <a:rPr lang="en-CA" altLang="zh-CN" sz="3600" b="1" dirty="0"/>
            </a:br>
            <a:r>
              <a:rPr lang="zh-CN" altLang="en-US" sz="3600" b="1" dirty="0"/>
              <a:t>腓立比书</a:t>
            </a:r>
            <a:r>
              <a:rPr lang="en-US" sz="3600" b="1" dirty="0"/>
              <a:t>1:12-18</a:t>
            </a:r>
            <a:r>
              <a:rPr lang="en-CA" sz="2800" b="1" dirty="0">
                <a:effectLst/>
              </a:rPr>
              <a:t> </a:t>
            </a:r>
            <a:br>
              <a:rPr lang="en-CA" altLang="zh-CN" sz="3600" b="1" dirty="0"/>
            </a:br>
            <a:r>
              <a:rPr lang="zh-CN" altLang="en-US" b="1" dirty="0"/>
              <a:t>有的传基督是出于嫉妒纷争，也有的是出于好意。这一等是出于爱心，知道我是为辩明福音设立的；那一等传基督是出于结党，并不诚实，意思要加增我捆锁的苦楚。这有何妨呢？或是假意，或是真心，无论怎样，基督究竟被传开了。为此，我就欢喜，并且还要欢喜。</a:t>
            </a:r>
            <a:r>
              <a:rPr lang="en-CA" dirty="0">
                <a:effectLst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43494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30F7-A6D3-0142-9051-6693F5D64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01567"/>
          </a:xfrm>
        </p:spPr>
        <p:txBody>
          <a:bodyPr/>
          <a:lstStyle/>
          <a:p>
            <a:r>
              <a:rPr lang="zh-CN" altLang="en-US" b="1" dirty="0"/>
              <a:t>兴旺福音，荣神益人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433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553</Words>
  <Application>Microsoft Macintosh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兴旺福音，耶稣欢喜 </vt:lpstr>
      <vt:lpstr>（腓立比书1:12-18）  弟兄们，我愿意你们知道，我所遭遇的事更叫福音兴旺，以致我受的捆锁在御营全军和其余的人中，已经显明是为基督的缘故。并且那在主里的弟兄多半因我受的捆锁就笃信不疑，越发放胆传神的道，无所惧怕。有的传基督是出于嫉妒纷争，也有的是出于好意。这一等是出于爱心，知道我是为辩明福音设立的；那一等传基督是出于结党，并不诚实，意思要加增我捆锁的苦楚。这有何妨呢？或是假意，或是真心，无论怎样，基督究竟被传开了。为此，我就欢喜，并且还要欢喜。 </vt:lpstr>
      <vt:lpstr>兴旺福音，耶稣欢喜  - 什么是福音？ - 加入兴旺福音大军 - 树立兴旺福音的榜样 - 兴旺福音是主的心意 </vt:lpstr>
      <vt:lpstr>    什么是福音？  “我报给你们大喜的信息，是关乎万民的； 因今天在大卫的城里，为你们生了救主，就是主基督。” （路2:10-11） </vt:lpstr>
      <vt:lpstr>    什么是福音？ “我报给你们大喜的信息，是关乎万民的； 因今天在大卫的城里，为你们生了救主，就是主基督。” （路2:10-11）  “神爱世人，甚至将他的独生子赐给他们，叫一切信他的，不至灭亡，反得永生” （约翰福音3：16）  </vt:lpstr>
      <vt:lpstr>   加入兴旺福音大军  腓立比书1:12-18  弟兄们，我愿意你们知道，我所遭遇的事更叫福音兴旺，以致我受的捆锁在御营全军和其余的人中，已经显明是为基督的缘故。</vt:lpstr>
      <vt:lpstr>   树立兴旺福音的榜样  腓立比书1:12-18  并且那在主里的弟兄多半因我受的捆锁就笃信不疑，越发放胆传神的道，无所惧怕。</vt:lpstr>
      <vt:lpstr>    兴旺福音是主的心意  腓立比书1:12-18  有的传基督是出于嫉妒纷争，也有的是出于好意。这一等是出于爱心，知道我是为辩明福音设立的；那一等传基督是出于结党，并不诚实，意思要加增我捆锁的苦楚。这有何妨呢？或是假意，或是真心，无论怎样，基督究竟被传开了。为此，我就欢喜，并且还要欢喜。 </vt:lpstr>
      <vt:lpstr>兴旺福音，荣神益人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兴旺福音，耶稣欢喜 </dc:title>
  <dc:creator>Hude Quan</dc:creator>
  <cp:lastModifiedBy>Hude Quan</cp:lastModifiedBy>
  <cp:revision>4</cp:revision>
  <dcterms:created xsi:type="dcterms:W3CDTF">2019-11-16T01:14:37Z</dcterms:created>
  <dcterms:modified xsi:type="dcterms:W3CDTF">2019-11-17T00:21:31Z</dcterms:modified>
</cp:coreProperties>
</file>