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69" r:id="rId3"/>
    <p:sldId id="270" r:id="rId4"/>
    <p:sldId id="271" r:id="rId5"/>
    <p:sldId id="275" r:id="rId6"/>
    <p:sldId id="273" r:id="rId7"/>
    <p:sldId id="277" r:id="rId8"/>
    <p:sldId id="276" r:id="rId9"/>
    <p:sldId id="278" r:id="rId10"/>
    <p:sldId id="288" r:id="rId11"/>
    <p:sldId id="280" r:id="rId12"/>
    <p:sldId id="281" r:id="rId13"/>
    <p:sldId id="282" r:id="rId14"/>
    <p:sldId id="279" r:id="rId15"/>
    <p:sldId id="283" r:id="rId16"/>
    <p:sldId id="284" r:id="rId17"/>
    <p:sldId id="285" r:id="rId18"/>
    <p:sldId id="287" r:id="rId19"/>
    <p:sldId id="289" r:id="rId20"/>
    <p:sldId id="290" r:id="rId21"/>
  </p:sldIdLst>
  <p:sldSz cx="9144000" cy="6858000" type="screen4x3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02" y="-96"/>
      </p:cViewPr>
      <p:guideLst>
        <p:guide orient="horz" pos="3124"/>
        <p:guide pos="21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8D961-8DC7-4D23-9330-52386D2A3B6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2C38-A20E-44B8-98DD-E9105F298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FD85-33F6-4399-9D48-59609680C9DA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altLang="zh-CN" b="1" dirty="0" smtClean="0"/>
              <a:t/>
            </a:r>
            <a:br>
              <a:rPr lang="en-CA" altLang="zh-CN" b="1" dirty="0" smtClean="0"/>
            </a:br>
            <a:r>
              <a:rPr lang="en-CA" altLang="zh-CN" b="1" dirty="0" smtClean="0"/>
              <a:t/>
            </a:r>
            <a:br>
              <a:rPr lang="en-CA" altLang="zh-CN" b="1" dirty="0" smtClean="0"/>
            </a:br>
            <a:r>
              <a:rPr lang="en-CA" altLang="zh-CN" b="1" dirty="0" smtClean="0"/>
              <a:t/>
            </a:r>
            <a:br>
              <a:rPr lang="en-CA" altLang="zh-CN" b="1" dirty="0" smtClean="0"/>
            </a:br>
            <a:r>
              <a:rPr lang="zh-CN" altLang="en-US" b="1" dirty="0" smtClean="0"/>
              <a:t>生命的意义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腓立比书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3600" dirty="0" smtClean="0"/>
              <a:t>1:19-26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dirty="0" smtClean="0"/>
              <a:t>2019-12-01</a:t>
            </a: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5532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生：</a:t>
            </a:r>
            <a:r>
              <a:rPr lang="en-US" altLang="zh-CN" sz="3600" dirty="0" smtClean="0"/>
              <a:t>--- </a:t>
            </a:r>
            <a:r>
              <a:rPr lang="zh-CN" altLang="en-US" sz="3600" dirty="0" smtClean="0"/>
              <a:t>住在世间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1), </a:t>
            </a:r>
            <a:r>
              <a:rPr lang="zh-CN" altLang="en-US" sz="3600" dirty="0" smtClean="0"/>
              <a:t>成就我工夫的果子：</a:t>
            </a:r>
            <a:r>
              <a:rPr lang="zh-CN" altLang="en-US" sz="3200" dirty="0" smtClean="0"/>
              <a:t>传福音，带人信主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1:20 </a:t>
            </a:r>
            <a:r>
              <a:rPr lang="zh-CN" altLang="en-US" sz="3600" dirty="0" smtClean="0"/>
              <a:t>照着我所切慕、所盼望的，没有一事叫我羞愧。只要凡事放胆，无论是生是死，总叫基督在我身上照常显大。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有切慕、有盼望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不羞愧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凡事放胆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5532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1), </a:t>
            </a:r>
            <a:r>
              <a:rPr lang="zh-CN" altLang="en-US" sz="3200" dirty="0" smtClean="0"/>
              <a:t>成就我工夫的果子</a:t>
            </a:r>
            <a:r>
              <a:rPr lang="en-US" altLang="zh-CN" sz="3200" dirty="0" smtClean="0"/>
              <a:t>---- </a:t>
            </a:r>
            <a:r>
              <a:rPr lang="zh-CN" altLang="en-US" sz="3200" dirty="0" smtClean="0"/>
              <a:t>传福音，带人信主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>
                <a:solidFill>
                  <a:srgbClr val="FF0000"/>
                </a:solidFill>
              </a:rPr>
              <a:t>有切慕、有盼望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弟 兄 们 ， 我 不 是 以 为 自 己 已 经 得 着 了 。 我 只 有 一 件 事 ， 就 是 忘 记 背 后 努 力 面 前 的 ，向 着 标 竿 直 跑 ， 要 得 神 在 基 督 耶 稣 里 从 上 面 召 我 来 得 的 奖 赏 。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5532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1), </a:t>
            </a:r>
            <a:r>
              <a:rPr lang="zh-CN" altLang="en-US" sz="3200" dirty="0" smtClean="0"/>
              <a:t>成就我工夫的果子</a:t>
            </a:r>
            <a:r>
              <a:rPr lang="en-US" altLang="zh-CN" sz="3200" dirty="0" smtClean="0"/>
              <a:t>---- </a:t>
            </a:r>
            <a:r>
              <a:rPr lang="zh-CN" altLang="en-US" sz="3200" dirty="0" smtClean="0"/>
              <a:t>传福音，带人信主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>
                <a:solidFill>
                  <a:srgbClr val="FF0000"/>
                </a:solidFill>
              </a:rPr>
              <a:t>不羞愧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坐牢不羞愧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其他信徒的误解甚至恶意攻击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1:17 </a:t>
            </a:r>
            <a:r>
              <a:rPr lang="zh-CN" altLang="en-US" sz="3600" dirty="0" smtClean="0"/>
              <a:t>那一等传基督是出于结党，并不诚实，意思要加增我捆锁的苦楚。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28194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1), </a:t>
            </a:r>
            <a:r>
              <a:rPr lang="zh-CN" altLang="en-US" sz="3200" dirty="0" smtClean="0"/>
              <a:t>成就我工夫的果子</a:t>
            </a:r>
            <a:r>
              <a:rPr lang="en-US" altLang="zh-CN" sz="3200" dirty="0" smtClean="0"/>
              <a:t>---- </a:t>
            </a:r>
            <a:r>
              <a:rPr lang="zh-CN" altLang="en-US" sz="3200" dirty="0" smtClean="0"/>
              <a:t>传福音，带人信主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>
                <a:solidFill>
                  <a:srgbClr val="FF0000"/>
                </a:solidFill>
              </a:rPr>
              <a:t>凡事放胆</a:t>
            </a:r>
            <a:r>
              <a:rPr lang="en-US" altLang="zh-CN" sz="3600" dirty="0" smtClean="0">
                <a:solidFill>
                  <a:srgbClr val="FF0000"/>
                </a:solidFill>
              </a:rPr>
              <a:t/>
            </a:r>
            <a:br>
              <a:rPr lang="en-US" altLang="zh-CN" sz="3600" dirty="0" smtClean="0">
                <a:solidFill>
                  <a:srgbClr val="FF0000"/>
                </a:solidFill>
              </a:rPr>
            </a:br>
            <a:r>
              <a:rPr lang="en-US" altLang="zh-CN" sz="3600" dirty="0" smtClean="0">
                <a:solidFill>
                  <a:srgbClr val="FF0000"/>
                </a:solidFill>
              </a:rPr>
              <a:t/>
            </a:r>
            <a:br>
              <a:rPr lang="en-US" altLang="zh-CN" sz="3600" dirty="0" smtClean="0">
                <a:solidFill>
                  <a:srgbClr val="FF0000"/>
                </a:solidFill>
              </a:rPr>
            </a:br>
            <a:r>
              <a:rPr lang="en-US" altLang="zh-CN" sz="3600" dirty="0" smtClean="0"/>
              <a:t>1:14</a:t>
            </a:r>
            <a:r>
              <a:rPr lang="en-US" altLang="zh-CN" sz="3600" dirty="0" smtClean="0">
                <a:solidFill>
                  <a:srgbClr val="FF0000"/>
                </a:solidFill>
              </a:rPr>
              <a:t> </a:t>
            </a:r>
            <a:r>
              <a:rPr lang="zh-CN" altLang="en-US" sz="3600" dirty="0" smtClean="0"/>
              <a:t>并且那在主里的弟兄，多半因我受的捆锁，就笃信不疑，越发放胆传神的道，无所惧怕。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86800" cy="64008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生：</a:t>
            </a:r>
            <a:r>
              <a:rPr lang="en-US" altLang="zh-CN" sz="3600" dirty="0" smtClean="0"/>
              <a:t>--- </a:t>
            </a:r>
            <a:r>
              <a:rPr lang="zh-CN" altLang="en-US" sz="3600" dirty="0" smtClean="0"/>
              <a:t>住在世间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2), </a:t>
            </a:r>
            <a:r>
              <a:rPr lang="zh-CN" altLang="en-US" sz="3600" dirty="0" smtClean="0"/>
              <a:t>与众人同住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> 1:25 </a:t>
            </a:r>
            <a:r>
              <a:rPr lang="zh-CN" altLang="en-US" sz="3600" dirty="0" smtClean="0"/>
              <a:t>我既然这样深信，就知道仍要住在世间，且与你们众人同住，使你们在所信的道上又长进、又喜乐。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1:26 </a:t>
            </a:r>
            <a:r>
              <a:rPr lang="zh-CN" altLang="en-US" sz="3600" dirty="0" smtClean="0"/>
              <a:t>叫你们在基督耶稣里的欢乐，因我再到你们那里去，就越发加增。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>1:3 </a:t>
            </a:r>
            <a:r>
              <a:rPr lang="zh-CN" altLang="en-US" sz="3600" dirty="0" smtClean="0"/>
              <a:t>我每逢想念你们，就感谢我的神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>1:8 </a:t>
            </a:r>
            <a:r>
              <a:rPr lang="zh-CN" altLang="en-US" sz="3600" dirty="0" smtClean="0"/>
              <a:t>我体会基督耶稣的心肠，切切地想念你们众人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86800" cy="64008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生：</a:t>
            </a:r>
            <a:r>
              <a:rPr lang="en-US" altLang="zh-CN" sz="3600" dirty="0" smtClean="0"/>
              <a:t>--- </a:t>
            </a:r>
            <a:r>
              <a:rPr lang="zh-CN" altLang="en-US" sz="3600" dirty="0" smtClean="0"/>
              <a:t>住在世间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3), </a:t>
            </a:r>
            <a:r>
              <a:rPr lang="zh-CN" altLang="en-US" sz="3600" dirty="0" smtClean="0"/>
              <a:t>在所信的道上又长进、又喜乐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>1:25 </a:t>
            </a:r>
            <a:r>
              <a:rPr lang="zh-CN" altLang="en-US" sz="3600" dirty="0" smtClean="0"/>
              <a:t>我既然这样深信，就知道仍要住在世间，且与你们众人同住，使你们在所信的道上又长进、又喜乐。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686800" cy="64008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死：</a:t>
            </a:r>
            <a:r>
              <a:rPr lang="en-US" altLang="zh-CN" sz="3600" dirty="0" smtClean="0"/>
              <a:t>---- </a:t>
            </a:r>
            <a:r>
              <a:rPr lang="zh-CN" altLang="en-US" sz="3600" dirty="0" smtClean="0"/>
              <a:t>离世与基督同在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1:23 </a:t>
            </a:r>
            <a:r>
              <a:rPr lang="zh-CN" altLang="en-US" sz="3600" dirty="0" smtClean="0"/>
              <a:t>情愿离世与基督同在，因为这是好得无比的。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dirty="0" smtClean="0"/>
              <a:t>约</a:t>
            </a:r>
            <a:r>
              <a:rPr lang="en-US" altLang="zh-CN" sz="3600" dirty="0" smtClean="0"/>
              <a:t>14:2  </a:t>
            </a:r>
            <a:r>
              <a:rPr lang="zh-CN" altLang="en-US" sz="3600" dirty="0" smtClean="0"/>
              <a:t>在我父的家里有许多住处；若是没有，我就早已告诉你们了；我去原是为你们预备地方去。  </a:t>
            </a:r>
            <a:br>
              <a:rPr lang="zh-CN" altLang="en-US" sz="3600" dirty="0" smtClean="0"/>
            </a:br>
            <a:r>
              <a:rPr lang="zh-CN" altLang="en-US" sz="3600" dirty="0" smtClean="0"/>
              <a:t> 约</a:t>
            </a:r>
            <a:r>
              <a:rPr lang="en-US" altLang="zh-CN" sz="3600" dirty="0" smtClean="0"/>
              <a:t>14:3</a:t>
            </a:r>
            <a:r>
              <a:rPr lang="zh-CN" altLang="en-US" sz="3600" dirty="0" smtClean="0"/>
              <a:t>我若去为你们预备了地方，就必再来接你们到我那里去；我在哪里，叫你们也在那里。  </a:t>
            </a:r>
            <a:br>
              <a:rPr lang="zh-CN" altLang="en-US" sz="3600" dirty="0" smtClean="0"/>
            </a:br>
            <a:r>
              <a:rPr lang="zh-CN" altLang="en-US" sz="3600" dirty="0" smtClean="0"/>
              <a:t>  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5532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生：</a:t>
            </a:r>
            <a:r>
              <a:rPr lang="en-US" altLang="zh-CN" sz="3600" dirty="0" smtClean="0"/>
              <a:t>--- </a:t>
            </a:r>
            <a:r>
              <a:rPr lang="zh-CN" altLang="en-US" sz="3600" dirty="0" smtClean="0"/>
              <a:t>住在世间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1), </a:t>
            </a:r>
            <a:r>
              <a:rPr lang="zh-CN" altLang="en-US" sz="3600" dirty="0" smtClean="0"/>
              <a:t>成就我工夫的果子：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2), </a:t>
            </a:r>
            <a:r>
              <a:rPr lang="zh-CN" altLang="en-US" sz="3600" dirty="0" smtClean="0"/>
              <a:t>与众人同住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3), </a:t>
            </a:r>
            <a:r>
              <a:rPr lang="zh-CN" altLang="en-US" sz="3600" dirty="0" smtClean="0"/>
              <a:t>在所信的道上又长进、又喜乐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死：</a:t>
            </a:r>
            <a:r>
              <a:rPr lang="en-US" altLang="zh-CN" sz="3600" dirty="0" smtClean="0"/>
              <a:t>---- </a:t>
            </a:r>
            <a:r>
              <a:rPr lang="zh-CN" altLang="en-US" sz="3600" dirty="0" smtClean="0"/>
              <a:t>离世与基督同在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情愿离世与基督同在，因为这是好得无比的。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/>
              <a:t>无论是生是死，总叫基督在我身上照常显大。因我活着就是基督，我死了就有益处</a:t>
            </a:r>
            <a:r>
              <a:rPr lang="zh-CN" altLang="en-US" sz="3600" dirty="0" smtClean="0"/>
              <a:t>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610600" cy="65532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三， 总结和挑战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2800" dirty="0" smtClean="0"/>
              <a:t>薤上露，何易晞。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zh-CN" altLang="en-US" sz="2800" dirty="0" smtClean="0"/>
              <a:t>露晞明朝更复落，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人死一去何时归。 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幽室一已闭，千年不复朝。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zh-CN" altLang="en-US" sz="2800" dirty="0" smtClean="0"/>
              <a:t>死去何所道，托体同山阿。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>
                <a:solidFill>
                  <a:srgbClr val="FF0000"/>
                </a:solidFill>
              </a:rPr>
              <a:t>约</a:t>
            </a:r>
            <a:r>
              <a:rPr lang="en-US" altLang="zh-CN" sz="3600" dirty="0" smtClean="0">
                <a:solidFill>
                  <a:srgbClr val="FF0000"/>
                </a:solidFill>
              </a:rPr>
              <a:t>12:46 </a:t>
            </a:r>
            <a:r>
              <a:rPr lang="zh-CN" altLang="en-US" sz="3600" dirty="0" smtClean="0">
                <a:solidFill>
                  <a:srgbClr val="FF0000"/>
                </a:solidFill>
              </a:rPr>
              <a:t>我到世上来，乃是光，叫凡信我的，不住在黑暗里。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>
                <a:solidFill>
                  <a:srgbClr val="FF0000"/>
                </a:solidFill>
              </a:rPr>
              <a:t>无论是生是死，总叫基督在我身上照常显大。因我活着就是基督，我死了就有益处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610600" cy="65532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三， 总结和挑战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基督徒：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1</a:t>
            </a:r>
            <a:r>
              <a:rPr lang="zh-CN" altLang="en-US" sz="3600" dirty="0" smtClean="0"/>
              <a:t>， 感谢赞美主，生命不再一样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2</a:t>
            </a:r>
            <a:r>
              <a:rPr lang="zh-CN" altLang="en-US" sz="3600" dirty="0" smtClean="0"/>
              <a:t>， 求主帮助活出主赋予我们的生命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非基督徒：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你今天选择什么样的生命？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>
                <a:solidFill>
                  <a:srgbClr val="FF0000"/>
                </a:solidFill>
              </a:rPr>
              <a:t/>
            </a:r>
            <a:br>
              <a:rPr lang="en-US" altLang="zh-CN" sz="3600" dirty="0" smtClean="0">
                <a:solidFill>
                  <a:srgbClr val="FF0000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581400"/>
          </a:xfrm>
        </p:spPr>
        <p:txBody>
          <a:bodyPr>
            <a:noAutofit/>
          </a:bodyPr>
          <a:lstStyle/>
          <a:p>
            <a:pPr algn="l"/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dirty="0" smtClean="0"/>
              <a:t>一， 引言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二， 生命的意义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三， 总结和挑战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610600" cy="65532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三， 总结和挑战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>
                <a:solidFill>
                  <a:srgbClr val="FF0000"/>
                </a:solidFill>
              </a:rPr>
              <a:t>我到世上来，乃是光，叫凡信我的，不住在黑暗里。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>
                <a:solidFill>
                  <a:srgbClr val="FF0000"/>
                </a:solidFill>
              </a:rPr>
              <a:t>无论是生是死，总叫基督在我身上照常显大。因我活着就是基督，我死了就有益处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534400" cy="55626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                                 </a:t>
            </a:r>
            <a:r>
              <a:rPr lang="zh-CN" altLang="en-US" sz="3600" b="1" dirty="0" smtClean="0"/>
              <a:t>薤露</a:t>
            </a:r>
            <a:r>
              <a:rPr lang="en-US" sz="3600" baseline="30000" dirty="0" smtClean="0"/>
              <a:t>⑴ </a:t>
            </a:r>
            <a:r>
              <a:rPr lang="zh-CN" altLang="en-US" sz="3600" baseline="30000" dirty="0" smtClean="0"/>
              <a:t> </a:t>
            </a:r>
            <a:r>
              <a:rPr lang="zh-CN" altLang="en-US" sz="36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               </a:t>
            </a:r>
            <a:r>
              <a:rPr lang="zh-CN" altLang="en-US" sz="4000" dirty="0" smtClean="0"/>
              <a:t>薤上露，何易晞</a:t>
            </a:r>
            <a:r>
              <a:rPr lang="zh-CN" altLang="en-US" sz="4000" baseline="30000" dirty="0" smtClean="0"/>
              <a:t>⑵</a:t>
            </a:r>
            <a:r>
              <a:rPr lang="zh-CN" altLang="en-US" sz="4000" dirty="0" smtClean="0"/>
              <a:t>。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       </a:t>
            </a:r>
            <a:r>
              <a:rPr lang="zh-CN" altLang="en-US" sz="4000" dirty="0" smtClean="0"/>
              <a:t>露晞明朝更复落</a:t>
            </a:r>
            <a:r>
              <a:rPr lang="zh-CN" altLang="en-US" sz="4000" baseline="30000" dirty="0" smtClean="0"/>
              <a:t>⑶</a:t>
            </a:r>
            <a:r>
              <a:rPr lang="zh-CN" altLang="en-US" sz="4000" dirty="0" smtClean="0"/>
              <a:t>，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                  </a:t>
            </a:r>
            <a:r>
              <a:rPr lang="zh-CN" altLang="en-US" sz="4000" dirty="0" smtClean="0"/>
              <a:t>人死一去何时归。</a:t>
            </a:r>
            <a:r>
              <a:rPr lang="en-US" sz="4000" baseline="30000" dirty="0" smtClean="0"/>
              <a:t> </a:t>
            </a:r>
            <a:r>
              <a:rPr lang="en-US" sz="4000" dirty="0" smtClean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zh-CN" altLang="en-US" sz="3200" dirty="0" smtClean="0"/>
              <a:t>挽歌，汉魏时期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2800" dirty="0" smtClean="0"/>
              <a:t>⑴薤（</a:t>
            </a:r>
            <a:r>
              <a:rPr lang="en-US" sz="2800" dirty="0" err="1" smtClean="0"/>
              <a:t>xiè</a:t>
            </a:r>
            <a:r>
              <a:rPr lang="zh-CN" altLang="en-US" sz="2800" dirty="0" smtClean="0"/>
              <a:t>）：植物名，叶子丛生，细长中空，花紫色。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zh-CN" altLang="en-US" sz="2800" dirty="0" smtClean="0"/>
              <a:t>⑵晞：晒干。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zh-CN" altLang="en-US" sz="2800" dirty="0" smtClean="0"/>
              <a:t>⑶落：降落。</a:t>
            </a:r>
            <a:r>
              <a:rPr lang="en-US" sz="2800" dirty="0" smtClean="0"/>
              <a:t> </a:t>
            </a:r>
            <a:br>
              <a:rPr lang="en-US" sz="28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一， 引言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6400800"/>
          </a:xfrm>
        </p:spPr>
        <p:txBody>
          <a:bodyPr>
            <a:noAutofit/>
          </a:bodyPr>
          <a:lstStyle/>
          <a:p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拟挽歌辞</a:t>
            </a:r>
            <a:r>
              <a:rPr lang="en-US" sz="3600" dirty="0" smtClean="0"/>
              <a:t>-</a:t>
            </a:r>
            <a:r>
              <a:rPr lang="zh-CN" altLang="en-US" sz="3600" dirty="0" smtClean="0"/>
              <a:t>其三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（</a:t>
            </a:r>
            <a:r>
              <a:rPr lang="zh-CN" altLang="en-US" sz="2400" dirty="0" smtClean="0"/>
              <a:t>陶渊明， 东晋）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荒草何茫茫，白杨亦萧萧。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严霜九月中，送我出远郊。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四面无人居，高坟正嶕峣。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马为仰天鸣，风为自萧条。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幽室一已闭，千年不复朝。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千年不复朝，贤达无奈何。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向来相送人，各自还其家。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亲戚或余悲，他人亦已歌。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CN" altLang="en-US" sz="3200" dirty="0" smtClean="0"/>
              <a:t>死去何所道，托体同山阿。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76200" y="152400"/>
            <a:ext cx="25146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 smtClean="0"/>
              <a:t>陶渊明六十三岁的作品，写后两月逝世。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581400"/>
          </a:xfrm>
        </p:spPr>
        <p:txBody>
          <a:bodyPr>
            <a:noAutofit/>
          </a:bodyPr>
          <a:lstStyle/>
          <a:p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二， 生命的意义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534400" cy="51054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600" dirty="0" smtClean="0"/>
              <a:t>1:19 </a:t>
            </a:r>
            <a:r>
              <a:rPr lang="zh-CN" altLang="en-US" sz="3600" dirty="0" smtClean="0"/>
              <a:t>因为我知道，这事藉着你们的祈祷和耶稣基督之灵的帮助，终必叫我得救。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1:20 </a:t>
            </a:r>
            <a:r>
              <a:rPr lang="zh-CN" altLang="en-US" sz="3600" dirty="0" smtClean="0"/>
              <a:t>照着我所切慕、所盼望的，没有一事叫我羞愧。只要凡事放胆，无论是生是死，总叫基督在我身上照常显大。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1:21 </a:t>
            </a:r>
            <a:r>
              <a:rPr lang="zh-CN" altLang="en-US" sz="3600" dirty="0" smtClean="0"/>
              <a:t>因我活着就是基督，我死了就有益处。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1:22 </a:t>
            </a:r>
            <a:r>
              <a:rPr lang="zh-CN" altLang="en-US" sz="3600" dirty="0" smtClean="0"/>
              <a:t>但我在肉身活着，若成就我工夫的果子，我就不知道该挑选什么。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二， 生命的意义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534400" cy="61722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600" dirty="0" smtClean="0"/>
              <a:t>1:23 </a:t>
            </a:r>
            <a:r>
              <a:rPr lang="zh-CN" altLang="en-US" sz="3600" dirty="0" smtClean="0"/>
              <a:t>我正在两难之间，情愿离世与基督同在，因为这是好得无比的。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1:24 </a:t>
            </a:r>
            <a:r>
              <a:rPr lang="zh-CN" altLang="en-US" sz="3600" dirty="0" smtClean="0"/>
              <a:t>然而，我在肉身活着，为你们更是要紧的。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1:25 </a:t>
            </a:r>
            <a:r>
              <a:rPr lang="zh-CN" altLang="en-US" sz="3600" dirty="0" smtClean="0"/>
              <a:t>我既然这样深信，就知道仍要住在世间，且与你们众人同住，使你们在所信的道上又长进、又喜乐。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1:26 </a:t>
            </a:r>
            <a:r>
              <a:rPr lang="zh-CN" altLang="en-US" sz="3600" dirty="0" smtClean="0"/>
              <a:t>叫你们在基督耶稣里的欢乐，因我再到你们那里去，就越发加增。 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76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二， 生命的意义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5532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生：</a:t>
            </a:r>
            <a:r>
              <a:rPr lang="en-US" altLang="zh-CN" sz="3600" dirty="0" smtClean="0"/>
              <a:t>--- </a:t>
            </a:r>
            <a:r>
              <a:rPr lang="zh-CN" altLang="en-US" sz="3600" dirty="0" smtClean="0"/>
              <a:t>住在世间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1), </a:t>
            </a:r>
            <a:r>
              <a:rPr lang="zh-CN" altLang="en-US" sz="3600" dirty="0" smtClean="0"/>
              <a:t>成就我工夫的果子：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2), </a:t>
            </a:r>
            <a:r>
              <a:rPr lang="zh-CN" altLang="en-US" sz="3600" dirty="0" smtClean="0"/>
              <a:t>与众人同住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3), </a:t>
            </a:r>
            <a:r>
              <a:rPr lang="zh-CN" altLang="en-US" sz="3600" dirty="0" smtClean="0"/>
              <a:t>在所信的道上又长进、又喜乐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死：</a:t>
            </a:r>
            <a:r>
              <a:rPr lang="en-US" altLang="zh-CN" sz="3600" dirty="0" smtClean="0"/>
              <a:t>---- </a:t>
            </a:r>
            <a:r>
              <a:rPr lang="zh-CN" altLang="en-US" sz="3600" dirty="0" smtClean="0"/>
              <a:t>离世与基督同在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情愿离世与基督同在，因为这是好得无比的。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/>
              <a:t>无论是生是死，总叫基督在我身上照常显大。因我活着就是基督，我死了就有益处</a:t>
            </a:r>
            <a:r>
              <a:rPr lang="zh-CN" altLang="en-US" sz="3600" dirty="0" smtClean="0"/>
              <a:t>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5532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生：</a:t>
            </a:r>
            <a:r>
              <a:rPr lang="en-US" altLang="zh-CN" sz="3600" dirty="0" smtClean="0"/>
              <a:t>--- </a:t>
            </a:r>
            <a:r>
              <a:rPr lang="zh-CN" altLang="en-US" sz="3600" dirty="0" smtClean="0"/>
              <a:t>住在世间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1), </a:t>
            </a:r>
            <a:r>
              <a:rPr lang="zh-CN" altLang="en-US" sz="3600" dirty="0" smtClean="0"/>
              <a:t>成就我工夫的果子：</a:t>
            </a:r>
            <a:r>
              <a:rPr lang="zh-CN" altLang="en-US" sz="3200" dirty="0" smtClean="0"/>
              <a:t>传福音，带人信主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>1:22 </a:t>
            </a:r>
            <a:r>
              <a:rPr lang="zh-CN" altLang="en-US" sz="3600" dirty="0" smtClean="0"/>
              <a:t>但我在肉身活着，若成就我工夫的果子，我就不知道该挑选什么。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1:23 </a:t>
            </a:r>
            <a:r>
              <a:rPr lang="zh-CN" altLang="en-US" sz="3600" dirty="0" smtClean="0"/>
              <a:t>我正在两难之间，情愿离世与基督同在，因为这是好得无比的。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1:24 </a:t>
            </a:r>
            <a:r>
              <a:rPr lang="zh-CN" altLang="en-US" sz="3600" dirty="0" smtClean="0"/>
              <a:t>然而，我在肉身活着，为你们更是要紧的。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110</Words>
  <Application>Microsoft Office PowerPoint</Application>
  <PresentationFormat>On-screen Show (4:3)</PresentationFormat>
  <Paragraphs>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生命的意义  腓立比书  1:19-26    2019-12-01 </vt:lpstr>
      <vt:lpstr> 一， 引言 二， 生命的意义 三， 总结和挑战   </vt:lpstr>
      <vt:lpstr>                                  薤露⑴                         薤上露，何易晞⑵。                    露晞明朝更复落⑶，                   人死一去何时归。    挽歌，汉魏时期  ⑴薤（xiè）：植物名，叶子丛生，细长中空，花紫色。 ⑵晞：晒干。 ⑶落：降落。   </vt:lpstr>
      <vt:lpstr> 拟挽歌辞-其三 （陶渊明， 东晋）  荒草何茫茫，白杨亦萧萧。 严霜九月中，送我出远郊。 四面无人居，高坟正嶕峣。 马为仰天鸣，风为自萧条。 幽室一已闭，千年不复朝。 千年不复朝，贤达无奈何。 向来相送人，各自还其家。 亲戚或余悲，他人亦已歌。 死去何所道，托体同山阿。 </vt:lpstr>
      <vt:lpstr> 二， 生命的意义  </vt:lpstr>
      <vt:lpstr>      1:19 因为我知道，这事藉着你们的祈祷和耶稣基督之灵的帮助，终必叫我得救。 1:20 照着我所切慕、所盼望的，没有一事叫我羞愧。只要凡事放胆，无论是生是死，总叫基督在我身上照常显大。 1:21 因我活着就是基督，我死了就有益处。 1:22 但我在肉身活着，若成就我工夫的果子，我就不知道该挑选什么。     </vt:lpstr>
      <vt:lpstr>      1:23 我正在两难之间，情愿离世与基督同在，因为这是好得无比的。 1:24 然而，我在肉身活着，为你们更是要紧的。 1:25 我既然这样深信，就知道仍要住在世间，且与你们众人同住，使你们在所信的道上又长进、又喜乐。 1:26 叫你们在基督耶稣里的欢乐，因我再到你们那里去，就越发加增。     </vt:lpstr>
      <vt:lpstr>    生：--- 住在世间 1), 成就我工夫的果子： 2), 与众人同住 3), 在所信的道上又长进、又喜乐  死：---- 离世与基督同在 情愿离世与基督同在，因为这是好得无比的。  无论是生是死，总叫基督在我身上照常显大。因我活着就是基督，我死了就有益处。      </vt:lpstr>
      <vt:lpstr>  生：--- 住在世间 1), 成就我工夫的果子：传福音，带人信主  1:22 但我在肉身活着，若成就我工夫的果子，我就不知道该挑选什么。   1:23 我正在两难之间，情愿离世与基督同在，因为这是好得无比的。 1:24 然而，我在肉身活着，为你们更是要紧的。  </vt:lpstr>
      <vt:lpstr>  生：--- 住在世间 1), 成就我工夫的果子：传福音，带人信主  1:20 照着我所切慕、所盼望的，没有一事叫我羞愧。只要凡事放胆，无论是生是死，总叫基督在我身上照常显大。  有切慕、有盼望 不羞愧 凡事放胆  </vt:lpstr>
      <vt:lpstr>1), 成就我工夫的果子---- 传福音，带人信主  有切慕、有盼望  弟 兄 们 ， 我 不 是 以 为 自 己 已 经 得 着 了 。 我 只 有 一 件 事 ， 就 是 忘 记 背 后 努 力 面 前 的 ，向 着 标 竿 直 跑 ， 要 得 神 在 基 督 耶 稣 里 从 上 面 召 我 来 得 的 奖 赏 。 </vt:lpstr>
      <vt:lpstr>1), 成就我工夫的果子---- 传福音，带人信主  不羞愧  坐牢不羞愧 其他信徒的误解甚至恶意攻击  1:17 那一等传基督是出于结党，并不诚实，意思要加增我捆锁的苦楚。  </vt:lpstr>
      <vt:lpstr>1), 成就我工夫的果子---- 传福音，带人信主  凡事放胆  1:14 并且那在主里的弟兄，多半因我受的捆锁，就笃信不疑，越发放胆传神的道，无所惧怕。    </vt:lpstr>
      <vt:lpstr> 生：--- 住在世间 2), 与众人同住  1:25 我既然这样深信，就知道仍要住在世间，且与你们众人同住，使你们在所信的道上又长进、又喜乐。    1:26 叫你们在基督耶稣里的欢乐，因我再到你们那里去，就越发加增。   1:3 我每逢想念你们，就感谢我的神 1:8 我体会基督耶稣的心肠，切切地想念你们众人 </vt:lpstr>
      <vt:lpstr>生：--- 住在世间  3), 在所信的道上又长进、又喜乐  1:25 我既然这样深信，就知道仍要住在世间，且与你们众人同住，使你们在所信的道上又长进、又喜乐。     </vt:lpstr>
      <vt:lpstr>死：---- 离世与基督同在 1:23 情愿离世与基督同在，因为这是好得无比的。   约14:2  在我父的家里有许多住处；若是没有，我就早已告诉你们了；我去原是为你们预备地方去。    约14:3我若去为你们预备了地方，就必再来接你们到我那里去；我在哪里，叫你们也在那里。     </vt:lpstr>
      <vt:lpstr>    生：--- 住在世间 1), 成就我工夫的果子： 2), 与众人同住 3), 在所信的道上又长进、又喜乐  死：---- 离世与基督同在 情愿离世与基督同在，因为这是好得无比的。  无论是生是死，总叫基督在我身上照常显大。因我活着就是基督，我死了就有益处。      </vt:lpstr>
      <vt:lpstr>    三， 总结和挑战 薤上露，何易晞。 露晞明朝更复落， 人死一去何时归。   幽室一已闭，千年不复朝。 死去何所道，托体同山阿。   约12:46 我到世上来，乃是光，叫凡信我的，不住在黑暗里。   无论是生是死，总叫基督在我身上照常显大。因我活着就是基督，我死了就有益处      </vt:lpstr>
      <vt:lpstr>    三， 总结和挑战  基督徒： 1， 感谢赞美主，生命不再一样 2， 求主帮助活出主赋予我们的生命   非基督徒：  你今天选择什么样的生命？       </vt:lpstr>
      <vt:lpstr>  三， 总结和挑战  我到世上来，乃是光，叫凡信我的，不住在黑暗里。   无论是生是死，总叫基督在我身上照常显大。因我活着就是基督，我死了就有益处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:12弟兄们、我们劝你们敬重那在你们中间劳苦的人、就是在主里面治理你们、劝戒你们的．5:13又因他们所作的工、用爱心格外尊重他们．你们也要彼此和睦。5:14我们又劝弟兄们、要警戒不守规矩的人．勉励灰心的人．扶助软弱的人．也要向众人忍耐。5:15你们要谨慎、无论是谁都不可以恶报恶．或是彼此相待、或是待众人、常要追求良善。5:16要常常喜乐．5:17不住的祷告．5:18凡事谢恩．因为这是　神在基督耶稣里向你们所定的旨意。5:19不要消灭圣灵的感动．5:20不要藐视先知的讲论．5:21但要凡事察验．善美的要持守。5:22各样的恶事要禁戒不作。5:23愿赐平安的　神、亲自使你们全然成圣．又愿你们的灵、与魂、与身子、得蒙保守、在我主耶稣基督降临的时候、完全无可指摘。5:24那召你们的本是信实的、他必成就这事。</dc:title>
  <dc:creator>Windows User</dc:creator>
  <cp:lastModifiedBy>Windows User</cp:lastModifiedBy>
  <cp:revision>39</cp:revision>
  <dcterms:created xsi:type="dcterms:W3CDTF">2019-05-08T21:34:11Z</dcterms:created>
  <dcterms:modified xsi:type="dcterms:W3CDTF">2019-11-30T23:08:16Z</dcterms:modified>
</cp:coreProperties>
</file>