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71" r:id="rId5"/>
    <p:sldId id="272" r:id="rId6"/>
    <p:sldId id="257" r:id="rId7"/>
    <p:sldId id="273" r:id="rId8"/>
    <p:sldId id="269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/>
    <p:restoredTop sz="94652"/>
  </p:normalViewPr>
  <p:slideViewPr>
    <p:cSldViewPr snapToGrid="0" snapToObjects="1">
      <p:cViewPr varScale="1">
        <p:scale>
          <a:sx n="95" d="100"/>
          <a:sy n="95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4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5110-534D-2141-A995-7C82780F3A81}" type="datetimeFigureOut">
              <a:rPr lang="en-US" smtClean="0"/>
              <a:t>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61A8-EB43-5747-9AE2-8B568B557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09CE-600D-F34C-BC11-E947BBC6A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759F2-0D0C-B24F-9343-CF15FE6DA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C6F1-CCAC-774B-81B5-8F053511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如何同心合意？</a:t>
            </a: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改变自己，以基督耶稣的心为心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50BAC-A890-1C49-B538-81ED34DAA4F6}"/>
              </a:ext>
            </a:extLst>
          </p:cNvPr>
          <p:cNvSpPr/>
          <p:nvPr/>
        </p:nvSpPr>
        <p:spPr>
          <a:xfrm>
            <a:off x="745350" y="2067228"/>
            <a:ext cx="7993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凡事不可结党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不可贪图虚浮的荣耀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只要存心谦卑，各人看别人比自己强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各人不要单顾自己的事，也要顾别人的事</a:t>
            </a:r>
          </a:p>
        </p:txBody>
      </p:sp>
    </p:spTree>
    <p:extLst>
      <p:ext uri="{BB962C8B-B14F-4D97-AF65-F5344CB8AC3E}">
        <p14:creationId xmlns:p14="http://schemas.microsoft.com/office/powerpoint/2010/main" val="302013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B92D-73EA-9542-A763-94306759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1955"/>
            <a:ext cx="7886700" cy="4531806"/>
          </a:xfrm>
        </p:spPr>
        <p:txBody>
          <a:bodyPr>
            <a:normAutofit fontScale="90000"/>
          </a:bodyPr>
          <a:lstStyle/>
          <a:p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CA" dirty="0">
                <a:latin typeface="KaiTi" panose="02010609060101010101" pitchFamily="49" charset="-122"/>
                <a:ea typeface="KaiTi" panose="02010609060101010101" pitchFamily="49" charset="-122"/>
              </a:rPr>
              <a:t>总结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你们当以基督耶稣的心为心</a:t>
            </a:r>
            <a:br>
              <a:rPr lang="en-CA" altLang="zh-CN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看那，弟兄和睦同居，是何等的善，何等的美，这好比那贵重的油浇在亚伦的头上，流到胡须，又流到他衣襟，又好比黑门的甘露降在锡安山，在那里有耶和华所命定的福，就是永生的生命。“ （诗篇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133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br>
              <a:rPr lang="en-CA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03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60EB-6FC7-B649-82C9-AF3C677B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85" y="84744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“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使人和睦的人有福了，因为他们必称为上帝的儿子。”（马太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∶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  <a:r>
              <a:rPr lang="en-CA" sz="4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FB25-9365-E448-AA66-3960C0199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57729"/>
            <a:ext cx="7772400" cy="2356897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肢体相交：同心合意 （</a:t>
            </a:r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br>
              <a:rPr lang="en-CA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以基督耶稣的心为心</a:t>
            </a:r>
            <a:br>
              <a:rPr lang="en-CA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F7DD4-5AB7-2742-BCD0-7E9AF982E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55762"/>
          </a:xfrm>
        </p:spPr>
        <p:txBody>
          <a:bodyPr/>
          <a:lstStyle/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5</a:t>
            </a:r>
            <a:r>
              <a:rPr lang="zh-CN" altLang="en-US" dirty="0"/>
              <a:t>日</a:t>
            </a:r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25854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A7740-2CBF-CB45-889C-EE96A538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09530" y="-301940"/>
            <a:ext cx="5724940" cy="77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51E6-E656-784E-A298-C63CFB64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腓立比教会分成派别的主要原因</a:t>
            </a:r>
            <a:r>
              <a:rPr lang="en-CA" sz="4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3DDC0-6A75-0D44-A41F-C0A03A6D4A76}"/>
              </a:ext>
            </a:extLst>
          </p:cNvPr>
          <p:cNvSpPr/>
          <p:nvPr/>
        </p:nvSpPr>
        <p:spPr>
          <a:xfrm>
            <a:off x="753626" y="1826178"/>
            <a:ext cx="724486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	</a:t>
            </a:r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对真理的见解不同，也就是“教义“上不同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-	</a:t>
            </a:r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骄傲自大，自以为完全正确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E02F-B85E-424C-ABBD-0A5C2646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756"/>
            <a:ext cx="7886700" cy="327576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上周主日：</a:t>
            </a: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基督徒行事为人与主的福音相称</a:t>
            </a: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CA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基督徒要为基督受苦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FB25-9365-E448-AA66-3960C0199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44" y="172278"/>
            <a:ext cx="8246165" cy="62084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500"/>
              </a:spcAft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腓立比书</a:t>
            </a:r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4:1-5</a:t>
            </a:r>
            <a:b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在基督里若有什么劝勉，爱心有什么安慰，圣灵有什么交通，心中有什么慈悲怜悯， 你们就要意念相同，爱心相同，有一样的心思，有一样的意念，使我的喜乐可以满足。 凡事不可结党，不可贪图虚浮的荣耀；只要存心谦卑，各人看别人比自己强。 各人不要单顾自己的事，也要顾别人的事。</a:t>
            </a: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你们当以基督耶稣的心为心。</a:t>
            </a:r>
            <a:br>
              <a:rPr lang="en-CA" dirty="0"/>
            </a:b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95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0663-665C-0B4B-B935-F1B112D5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3025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讲三个问题：</a:t>
            </a:r>
            <a:br>
              <a:rPr lang="en-CA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CA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 什么是同心合意？</a:t>
            </a:r>
            <a:br>
              <a:rPr lang="en-CA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 同心合意表现在哪些方面？</a:t>
            </a:r>
            <a:br>
              <a:rPr lang="en-CA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-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 如何同心合意？</a:t>
            </a:r>
            <a:r>
              <a:rPr lang="en-CA" sz="36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87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EB01C-2DA3-8E45-B1FA-D0E42C978730}"/>
              </a:ext>
            </a:extLst>
          </p:cNvPr>
          <p:cNvSpPr txBox="1">
            <a:spLocks/>
          </p:cNvSpPr>
          <p:nvPr/>
        </p:nvSpPr>
        <p:spPr>
          <a:xfrm>
            <a:off x="252663" y="552659"/>
            <a:ext cx="3249229" cy="3357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500"/>
              </a:spcAft>
            </a:pPr>
            <a:r>
              <a:rPr lang="zh-CN" altLang="en-US" sz="3600" b="1" kern="1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你们就要</a:t>
            </a:r>
            <a:endParaRPr lang="en-CA" altLang="zh-CN" sz="36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3600" b="1" kern="1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意念相同，</a:t>
            </a:r>
            <a:endParaRPr lang="en-CA" altLang="zh-CN" sz="36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3600" b="1" kern="1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爱心相同，</a:t>
            </a:r>
            <a:endParaRPr lang="en-CA" altLang="zh-CN" sz="36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spcAft>
                <a:spcPts val="500"/>
              </a:spcAft>
            </a:pPr>
            <a:r>
              <a:rPr lang="zh-CN" altLang="en-US" sz="3600" b="1" kern="1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有一样的心思，有一样的意念，使我的喜乐可以满足。 </a:t>
            </a:r>
            <a:endParaRPr lang="en-US" altLang="zh-CN" sz="36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0E6241F-9D2C-F941-A6FB-B163DB0B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83153" y="953373"/>
            <a:ext cx="4079581" cy="4915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013E2F-B4E0-5044-9D9F-032A8D8794C0}"/>
              </a:ext>
            </a:extLst>
          </p:cNvPr>
          <p:cNvSpPr/>
          <p:nvPr/>
        </p:nvSpPr>
        <p:spPr>
          <a:xfrm>
            <a:off x="4036944" y="325307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什么是同心合意？</a:t>
            </a: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与耶稣基督的心同心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889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BFA0-59C5-5049-8F10-EA7EE5A5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同心合意表现在哪些方面？</a:t>
            </a:r>
            <a:br>
              <a:rPr lang="en-CA" altLang="zh-CN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象耶稣基督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4F435-69F4-5141-BE17-E8A7128CACCB}"/>
              </a:ext>
            </a:extLst>
          </p:cNvPr>
          <p:cNvSpPr/>
          <p:nvPr/>
        </p:nvSpPr>
        <p:spPr>
          <a:xfrm>
            <a:off x="4685599" y="2489501"/>
            <a:ext cx="3531736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在基督里劝勉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爱心的安慰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圣灵交通</a:t>
            </a:r>
            <a:endParaRPr lang="en-CA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慈悲怜悯</a:t>
            </a:r>
            <a:endParaRPr lang="en-CA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98120" algn="l"/>
              </a:tabLst>
            </a:pPr>
            <a:endParaRPr lang="en-CA" sz="11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3FEF9-658A-AD4F-85C9-0F5AB3BD5DE3}"/>
              </a:ext>
            </a:extLst>
          </p:cNvPr>
          <p:cNvSpPr/>
          <p:nvPr/>
        </p:nvSpPr>
        <p:spPr>
          <a:xfrm>
            <a:off x="522515" y="1803701"/>
            <a:ext cx="3617406" cy="45243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endParaRPr lang="en-CA" altLang="zh-CN" sz="3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在基督里若有什么劝勉，爱心有什么安慰，圣灵有什么交通，心中有什么慈悲怜悯。</a:t>
            </a:r>
            <a:endParaRPr lang="en-CA" altLang="zh-CN" sz="3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3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919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448</Words>
  <Application>Microsoft Macintosh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KaiTi</vt:lpstr>
      <vt:lpstr>Arial</vt:lpstr>
      <vt:lpstr>Calibri</vt:lpstr>
      <vt:lpstr>Calibri Light</vt:lpstr>
      <vt:lpstr>Wingdings</vt:lpstr>
      <vt:lpstr>Office Theme</vt:lpstr>
      <vt:lpstr>PowerPoint Presentation</vt:lpstr>
      <vt:lpstr>肢体相交：同心合意 （2） 以基督耶稣的心为心 </vt:lpstr>
      <vt:lpstr>PowerPoint Presentation</vt:lpstr>
      <vt:lpstr>腓立比教会分成派别的主要原因 </vt:lpstr>
      <vt:lpstr>上周主日：  - 基督徒行事为人与主的福音相称  - 基督徒要为基督受苦 </vt:lpstr>
      <vt:lpstr>腓立比书4:1-5 在基督里若有什么劝勉，爱心有什么安慰，圣灵有什么交通，心中有什么慈悲怜悯， 你们就要意念相同，爱心相同，有一样的心思，有一样的意念，使我的喜乐可以满足。 凡事不可结党，不可贪图虚浮的荣耀；只要存心谦卑，各人看别人比自己强。 各人不要单顾自己的事，也要顾别人的事。你们当以基督耶稣的心为心。 </vt:lpstr>
      <vt:lpstr>讲三个问题：  - 什么是同心合意？ - 同心合意表现在哪些方面？ - 如何同心合意？ </vt:lpstr>
      <vt:lpstr>PowerPoint Presentation</vt:lpstr>
      <vt:lpstr>同心合意表现在哪些方面？ 象耶稣基督</vt:lpstr>
      <vt:lpstr>如何同心合意？ 改变自己，以基督耶稣的心为心</vt:lpstr>
      <vt:lpstr> 总结： 你们当以基督耶稣的心为心  “看那，弟兄和睦同居，是何等的善，何等的美，这好比那贵重的油浇在亚伦的头上，流到胡须，又流到他衣襟，又好比黑门的甘露降在锡安山，在那里有耶和华所命定的福，就是永生的生命。“ （诗篇133） </vt:lpstr>
      <vt:lpstr>“使人和睦的人有福了，因为他们必称为上帝的儿子。”（马太5∶9）。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Hude Quan</dc:creator>
  <cp:lastModifiedBy>Hude Quan</cp:lastModifiedBy>
  <cp:revision>7</cp:revision>
  <dcterms:created xsi:type="dcterms:W3CDTF">2020-01-04T17:21:32Z</dcterms:created>
  <dcterms:modified xsi:type="dcterms:W3CDTF">2020-01-05T15:01:19Z</dcterms:modified>
</cp:coreProperties>
</file>