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3" r:id="rId5"/>
    <p:sldId id="262" r:id="rId6"/>
    <p:sldId id="263" r:id="rId7"/>
    <p:sldId id="259" r:id="rId8"/>
    <p:sldId id="264" r:id="rId9"/>
    <p:sldId id="265" r:id="rId10"/>
    <p:sldId id="260" r:id="rId11"/>
    <p:sldId id="266" r:id="rId12"/>
    <p:sldId id="270" r:id="rId13"/>
    <p:sldId id="271" r:id="rId14"/>
    <p:sldId id="272" r:id="rId15"/>
    <p:sldId id="261" r:id="rId16"/>
    <p:sldId id="274" r:id="rId17"/>
    <p:sldId id="267" r:id="rId18"/>
    <p:sldId id="275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817579-75E6-4F6E-8AE7-D94522C48361}" v="187" dt="2020-02-02T06:58:18.8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0" y="10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en wang" userId="94b7e229db838290" providerId="LiveId" clId="{FD817579-75E6-4F6E-8AE7-D94522C48361}"/>
    <pc:docChg chg="undo custSel addSld delSld modSld sldOrd">
      <pc:chgData name="zhen wang" userId="94b7e229db838290" providerId="LiveId" clId="{FD817579-75E6-4F6E-8AE7-D94522C48361}" dt="2020-02-02T06:58:18.892" v="524" actId="207"/>
      <pc:docMkLst>
        <pc:docMk/>
      </pc:docMkLst>
      <pc:sldChg chg="modSp add modAnim">
        <pc:chgData name="zhen wang" userId="94b7e229db838290" providerId="LiveId" clId="{FD817579-75E6-4F6E-8AE7-D94522C48361}" dt="2020-02-02T03:30:14.746" v="146"/>
        <pc:sldMkLst>
          <pc:docMk/>
          <pc:sldMk cId="736907850" sldId="256"/>
        </pc:sldMkLst>
        <pc:spChg chg="mod">
          <ac:chgData name="zhen wang" userId="94b7e229db838290" providerId="LiveId" clId="{FD817579-75E6-4F6E-8AE7-D94522C48361}" dt="2020-02-02T03:06:01.095" v="27" actId="403"/>
          <ac:spMkLst>
            <pc:docMk/>
            <pc:sldMk cId="736907850" sldId="256"/>
            <ac:spMk id="2" creationId="{F922A099-5BFA-4E14-95ED-3C43A605FCF2}"/>
          </ac:spMkLst>
        </pc:spChg>
        <pc:spChg chg="mod">
          <ac:chgData name="zhen wang" userId="94b7e229db838290" providerId="LiveId" clId="{FD817579-75E6-4F6E-8AE7-D94522C48361}" dt="2020-02-02T03:05:53.915" v="25" actId="403"/>
          <ac:spMkLst>
            <pc:docMk/>
            <pc:sldMk cId="736907850" sldId="256"/>
            <ac:spMk id="3" creationId="{0CABD44F-B922-42C0-81BD-DA5BE977D3D9}"/>
          </ac:spMkLst>
        </pc:spChg>
      </pc:sldChg>
      <pc:sldChg chg="addSp delSp modSp add">
        <pc:chgData name="zhen wang" userId="94b7e229db838290" providerId="LiveId" clId="{FD817579-75E6-4F6E-8AE7-D94522C48361}" dt="2020-02-02T03:08:17.942" v="59" actId="1076"/>
        <pc:sldMkLst>
          <pc:docMk/>
          <pc:sldMk cId="1412754130" sldId="257"/>
        </pc:sldMkLst>
        <pc:spChg chg="del">
          <ac:chgData name="zhen wang" userId="94b7e229db838290" providerId="LiveId" clId="{FD817579-75E6-4F6E-8AE7-D94522C48361}" dt="2020-02-02T03:06:15.454" v="29"/>
          <ac:spMkLst>
            <pc:docMk/>
            <pc:sldMk cId="1412754130" sldId="257"/>
            <ac:spMk id="2" creationId="{7EE0F803-0FE0-4990-9609-D9129EF498DF}"/>
          </ac:spMkLst>
        </pc:spChg>
        <pc:spChg chg="del">
          <ac:chgData name="zhen wang" userId="94b7e229db838290" providerId="LiveId" clId="{FD817579-75E6-4F6E-8AE7-D94522C48361}" dt="2020-02-02T03:06:15.454" v="29"/>
          <ac:spMkLst>
            <pc:docMk/>
            <pc:sldMk cId="1412754130" sldId="257"/>
            <ac:spMk id="3" creationId="{5ABFDBDB-26F6-44FA-984A-C591F822578D}"/>
          </ac:spMkLst>
        </pc:spChg>
        <pc:spChg chg="add mod">
          <ac:chgData name="zhen wang" userId="94b7e229db838290" providerId="LiveId" clId="{FD817579-75E6-4F6E-8AE7-D94522C48361}" dt="2020-02-02T03:08:17.942" v="59" actId="1076"/>
          <ac:spMkLst>
            <pc:docMk/>
            <pc:sldMk cId="1412754130" sldId="257"/>
            <ac:spMk id="4" creationId="{F931A82E-C7B7-428A-8761-40F8317A7D4D}"/>
          </ac:spMkLst>
        </pc:spChg>
      </pc:sldChg>
      <pc:sldChg chg="addSp delSp modSp add">
        <pc:chgData name="zhen wang" userId="94b7e229db838290" providerId="LiveId" clId="{FD817579-75E6-4F6E-8AE7-D94522C48361}" dt="2020-02-02T03:17:36.027" v="134" actId="1076"/>
        <pc:sldMkLst>
          <pc:docMk/>
          <pc:sldMk cId="1744171822" sldId="258"/>
        </pc:sldMkLst>
        <pc:spChg chg="add del">
          <ac:chgData name="zhen wang" userId="94b7e229db838290" providerId="LiveId" clId="{FD817579-75E6-4F6E-8AE7-D94522C48361}" dt="2020-02-02T03:07:53.476" v="53"/>
          <ac:spMkLst>
            <pc:docMk/>
            <pc:sldMk cId="1744171822" sldId="258"/>
            <ac:spMk id="2" creationId="{A9D4B6D4-2823-4BBE-96A0-55650DBC475B}"/>
          </ac:spMkLst>
        </pc:spChg>
        <pc:spChg chg="add mod">
          <ac:chgData name="zhen wang" userId="94b7e229db838290" providerId="LiveId" clId="{FD817579-75E6-4F6E-8AE7-D94522C48361}" dt="2020-02-02T03:17:36.027" v="134" actId="1076"/>
          <ac:spMkLst>
            <pc:docMk/>
            <pc:sldMk cId="1744171822" sldId="258"/>
            <ac:spMk id="3" creationId="{58084B8A-3416-426E-AF7E-04568868AC81}"/>
          </ac:spMkLst>
        </pc:spChg>
      </pc:sldChg>
      <pc:sldChg chg="addSp delSp modSp add">
        <pc:chgData name="zhen wang" userId="94b7e229db838290" providerId="LiveId" clId="{FD817579-75E6-4F6E-8AE7-D94522C48361}" dt="2020-02-02T03:51:20.893" v="228" actId="207"/>
        <pc:sldMkLst>
          <pc:docMk/>
          <pc:sldMk cId="735572773" sldId="259"/>
        </pc:sldMkLst>
        <pc:spChg chg="add del">
          <ac:chgData name="zhen wang" userId="94b7e229db838290" providerId="LiveId" clId="{FD817579-75E6-4F6E-8AE7-D94522C48361}" dt="2020-02-02T03:42:16.557" v="169"/>
          <ac:spMkLst>
            <pc:docMk/>
            <pc:sldMk cId="735572773" sldId="259"/>
            <ac:spMk id="2" creationId="{E846AF0F-9A07-41B2-B92E-2F9006939370}"/>
          </ac:spMkLst>
        </pc:spChg>
        <pc:spChg chg="add mod">
          <ac:chgData name="zhen wang" userId="94b7e229db838290" providerId="LiveId" clId="{FD817579-75E6-4F6E-8AE7-D94522C48361}" dt="2020-02-02T03:51:20.893" v="228" actId="207"/>
          <ac:spMkLst>
            <pc:docMk/>
            <pc:sldMk cId="735572773" sldId="259"/>
            <ac:spMk id="3" creationId="{0896AB0C-8ADF-478B-8CDE-DDEA48816270}"/>
          </ac:spMkLst>
        </pc:spChg>
      </pc:sldChg>
      <pc:sldChg chg="addSp delSp modSp add modAnim">
        <pc:chgData name="zhen wang" userId="94b7e229db838290" providerId="LiveId" clId="{FD817579-75E6-4F6E-8AE7-D94522C48361}" dt="2020-02-02T04:06:49.886" v="308" actId="207"/>
        <pc:sldMkLst>
          <pc:docMk/>
          <pc:sldMk cId="2584874390" sldId="260"/>
        </pc:sldMkLst>
        <pc:spChg chg="add mod">
          <ac:chgData name="zhen wang" userId="94b7e229db838290" providerId="LiveId" clId="{FD817579-75E6-4F6E-8AE7-D94522C48361}" dt="2020-02-02T04:06:49.886" v="308" actId="207"/>
          <ac:spMkLst>
            <pc:docMk/>
            <pc:sldMk cId="2584874390" sldId="260"/>
            <ac:spMk id="2" creationId="{C322B813-7088-47BE-A45E-9A6033860E7E}"/>
          </ac:spMkLst>
        </pc:spChg>
        <pc:spChg chg="add mod">
          <ac:chgData name="zhen wang" userId="94b7e229db838290" providerId="LiveId" clId="{FD817579-75E6-4F6E-8AE7-D94522C48361}" dt="2020-02-02T04:04:56.431" v="285" actId="1076"/>
          <ac:spMkLst>
            <pc:docMk/>
            <pc:sldMk cId="2584874390" sldId="260"/>
            <ac:spMk id="3" creationId="{D87DBE69-E6D3-4521-A672-C623399047EA}"/>
          </ac:spMkLst>
        </pc:spChg>
        <pc:spChg chg="add mod">
          <ac:chgData name="zhen wang" userId="94b7e229db838290" providerId="LiveId" clId="{FD817579-75E6-4F6E-8AE7-D94522C48361}" dt="2020-02-02T04:05:04.005" v="287" actId="1076"/>
          <ac:spMkLst>
            <pc:docMk/>
            <pc:sldMk cId="2584874390" sldId="260"/>
            <ac:spMk id="4" creationId="{5D40AAAE-9223-4596-9B06-F798C1E36ED9}"/>
          </ac:spMkLst>
        </pc:spChg>
        <pc:spChg chg="add del mod">
          <ac:chgData name="zhen wang" userId="94b7e229db838290" providerId="LiveId" clId="{FD817579-75E6-4F6E-8AE7-D94522C48361}" dt="2020-02-02T04:05:11.305" v="290"/>
          <ac:spMkLst>
            <pc:docMk/>
            <pc:sldMk cId="2584874390" sldId="260"/>
            <ac:spMk id="5" creationId="{8985E70F-4904-493B-8583-6D06AE7531CE}"/>
          </ac:spMkLst>
        </pc:spChg>
        <pc:spChg chg="add mod">
          <ac:chgData name="zhen wang" userId="94b7e229db838290" providerId="LiveId" clId="{FD817579-75E6-4F6E-8AE7-D94522C48361}" dt="2020-02-02T04:06:39.640" v="306" actId="14100"/>
          <ac:spMkLst>
            <pc:docMk/>
            <pc:sldMk cId="2584874390" sldId="260"/>
            <ac:spMk id="6" creationId="{BA567E07-0363-477E-BD22-205361969346}"/>
          </ac:spMkLst>
        </pc:spChg>
      </pc:sldChg>
      <pc:sldChg chg="addSp modSp add">
        <pc:chgData name="zhen wang" userId="94b7e229db838290" providerId="LiveId" clId="{FD817579-75E6-4F6E-8AE7-D94522C48361}" dt="2020-02-02T04:46:39.875" v="474" actId="1076"/>
        <pc:sldMkLst>
          <pc:docMk/>
          <pc:sldMk cId="2754103022" sldId="261"/>
        </pc:sldMkLst>
        <pc:spChg chg="add mod">
          <ac:chgData name="zhen wang" userId="94b7e229db838290" providerId="LiveId" clId="{FD817579-75E6-4F6E-8AE7-D94522C48361}" dt="2020-02-02T04:46:39.875" v="474" actId="1076"/>
          <ac:spMkLst>
            <pc:docMk/>
            <pc:sldMk cId="2754103022" sldId="261"/>
            <ac:spMk id="2" creationId="{4BA3ECB4-831A-4082-A4EA-C4F341261E0E}"/>
          </ac:spMkLst>
        </pc:spChg>
      </pc:sldChg>
      <pc:sldChg chg="modSp add ord modAnim">
        <pc:chgData name="zhen wang" userId="94b7e229db838290" providerId="LiveId" clId="{FD817579-75E6-4F6E-8AE7-D94522C48361}" dt="2020-02-02T06:28:58.602" v="517"/>
        <pc:sldMkLst>
          <pc:docMk/>
          <pc:sldMk cId="1040108784" sldId="262"/>
        </pc:sldMkLst>
        <pc:spChg chg="mod">
          <ac:chgData name="zhen wang" userId="94b7e229db838290" providerId="LiveId" clId="{FD817579-75E6-4F6E-8AE7-D94522C48361}" dt="2020-02-02T04:41:32.446" v="407" actId="403"/>
          <ac:spMkLst>
            <pc:docMk/>
            <pc:sldMk cId="1040108784" sldId="262"/>
            <ac:spMk id="4" creationId="{F931A82E-C7B7-428A-8761-40F8317A7D4D}"/>
          </ac:spMkLst>
        </pc:spChg>
      </pc:sldChg>
      <pc:sldChg chg="modSp add modAnim">
        <pc:chgData name="zhen wang" userId="94b7e229db838290" providerId="LiveId" clId="{FD817579-75E6-4F6E-8AE7-D94522C48361}" dt="2020-02-02T06:29:19.394" v="518"/>
        <pc:sldMkLst>
          <pc:docMk/>
          <pc:sldMk cId="4178272062" sldId="263"/>
        </pc:sldMkLst>
        <pc:spChg chg="mod">
          <ac:chgData name="zhen wang" userId="94b7e229db838290" providerId="LiveId" clId="{FD817579-75E6-4F6E-8AE7-D94522C48361}" dt="2020-02-02T04:41:25.107" v="404" actId="403"/>
          <ac:spMkLst>
            <pc:docMk/>
            <pc:sldMk cId="4178272062" sldId="263"/>
            <ac:spMk id="4" creationId="{F931A82E-C7B7-428A-8761-40F8317A7D4D}"/>
          </ac:spMkLst>
        </pc:spChg>
      </pc:sldChg>
      <pc:sldChg chg="modSp add">
        <pc:chgData name="zhen wang" userId="94b7e229db838290" providerId="LiveId" clId="{FD817579-75E6-4F6E-8AE7-D94522C48361}" dt="2020-02-02T03:54:46.988" v="229" actId="13926"/>
        <pc:sldMkLst>
          <pc:docMk/>
          <pc:sldMk cId="99169265" sldId="264"/>
        </pc:sldMkLst>
        <pc:spChg chg="mod">
          <ac:chgData name="zhen wang" userId="94b7e229db838290" providerId="LiveId" clId="{FD817579-75E6-4F6E-8AE7-D94522C48361}" dt="2020-02-02T03:54:46.988" v="229" actId="13926"/>
          <ac:spMkLst>
            <pc:docMk/>
            <pc:sldMk cId="99169265" sldId="264"/>
            <ac:spMk id="3" creationId="{0896AB0C-8ADF-478B-8CDE-DDEA48816270}"/>
          </ac:spMkLst>
        </pc:spChg>
      </pc:sldChg>
      <pc:sldChg chg="modSp add modAnim">
        <pc:chgData name="zhen wang" userId="94b7e229db838290" providerId="LiveId" clId="{FD817579-75E6-4F6E-8AE7-D94522C48361}" dt="2020-02-02T06:29:26.822" v="519"/>
        <pc:sldMkLst>
          <pc:docMk/>
          <pc:sldMk cId="3308617790" sldId="265"/>
        </pc:sldMkLst>
        <pc:spChg chg="mod">
          <ac:chgData name="zhen wang" userId="94b7e229db838290" providerId="LiveId" clId="{FD817579-75E6-4F6E-8AE7-D94522C48361}" dt="2020-02-02T03:56:53.702" v="238" actId="13926"/>
          <ac:spMkLst>
            <pc:docMk/>
            <pc:sldMk cId="3308617790" sldId="265"/>
            <ac:spMk id="4" creationId="{F931A82E-C7B7-428A-8761-40F8317A7D4D}"/>
          </ac:spMkLst>
        </pc:spChg>
      </pc:sldChg>
      <pc:sldChg chg="modSp add modAnim">
        <pc:chgData name="zhen wang" userId="94b7e229db838290" providerId="LiveId" clId="{FD817579-75E6-4F6E-8AE7-D94522C48361}" dt="2020-02-02T04:17:59.498" v="372"/>
        <pc:sldMkLst>
          <pc:docMk/>
          <pc:sldMk cId="1072302973" sldId="266"/>
        </pc:sldMkLst>
        <pc:spChg chg="mod">
          <ac:chgData name="zhen wang" userId="94b7e229db838290" providerId="LiveId" clId="{FD817579-75E6-4F6E-8AE7-D94522C48361}" dt="2020-02-02T04:09:35.010" v="335" actId="20577"/>
          <ac:spMkLst>
            <pc:docMk/>
            <pc:sldMk cId="1072302973" sldId="266"/>
            <ac:spMk id="2" creationId="{C322B813-7088-47BE-A45E-9A6033860E7E}"/>
          </ac:spMkLst>
        </pc:spChg>
      </pc:sldChg>
      <pc:sldChg chg="addSp modSp add">
        <pc:chgData name="zhen wang" userId="94b7e229db838290" providerId="LiveId" clId="{FD817579-75E6-4F6E-8AE7-D94522C48361}" dt="2020-02-02T04:59:02.443" v="492" actId="14100"/>
        <pc:sldMkLst>
          <pc:docMk/>
          <pc:sldMk cId="1428469558" sldId="267"/>
        </pc:sldMkLst>
        <pc:picChg chg="add mod">
          <ac:chgData name="zhen wang" userId="94b7e229db838290" providerId="LiveId" clId="{FD817579-75E6-4F6E-8AE7-D94522C48361}" dt="2020-02-02T04:59:02.443" v="492" actId="14100"/>
          <ac:picMkLst>
            <pc:docMk/>
            <pc:sldMk cId="1428469558" sldId="267"/>
            <ac:picMk id="3" creationId="{8F37C467-E634-42D0-BAFC-A69DF307142D}"/>
          </ac:picMkLst>
        </pc:picChg>
      </pc:sldChg>
      <pc:sldChg chg="add del">
        <pc:chgData name="zhen wang" userId="94b7e229db838290" providerId="LiveId" clId="{FD817579-75E6-4F6E-8AE7-D94522C48361}" dt="2020-02-02T06:29:44.167" v="521" actId="47"/>
        <pc:sldMkLst>
          <pc:docMk/>
          <pc:sldMk cId="1534964057" sldId="268"/>
        </pc:sldMkLst>
      </pc:sldChg>
      <pc:sldChg chg="add del">
        <pc:chgData name="zhen wang" userId="94b7e229db838290" providerId="LiveId" clId="{FD817579-75E6-4F6E-8AE7-D94522C48361}" dt="2020-02-02T06:29:43.565" v="520" actId="47"/>
        <pc:sldMkLst>
          <pc:docMk/>
          <pc:sldMk cId="3558972693" sldId="269"/>
        </pc:sldMkLst>
      </pc:sldChg>
      <pc:sldChg chg="modSp add">
        <pc:chgData name="zhen wang" userId="94b7e229db838290" providerId="LiveId" clId="{FD817579-75E6-4F6E-8AE7-D94522C48361}" dt="2020-02-02T06:58:06.095" v="522" actId="207"/>
        <pc:sldMkLst>
          <pc:docMk/>
          <pc:sldMk cId="3028515912" sldId="270"/>
        </pc:sldMkLst>
        <pc:spChg chg="mod">
          <ac:chgData name="zhen wang" userId="94b7e229db838290" providerId="LiveId" clId="{FD817579-75E6-4F6E-8AE7-D94522C48361}" dt="2020-02-02T06:58:06.095" v="522" actId="207"/>
          <ac:spMkLst>
            <pc:docMk/>
            <pc:sldMk cId="3028515912" sldId="270"/>
            <ac:spMk id="2" creationId="{C322B813-7088-47BE-A45E-9A6033860E7E}"/>
          </ac:spMkLst>
        </pc:spChg>
      </pc:sldChg>
      <pc:sldChg chg="modSp add">
        <pc:chgData name="zhen wang" userId="94b7e229db838290" providerId="LiveId" clId="{FD817579-75E6-4F6E-8AE7-D94522C48361}" dt="2020-02-02T06:58:18.892" v="524" actId="207"/>
        <pc:sldMkLst>
          <pc:docMk/>
          <pc:sldMk cId="871003816" sldId="271"/>
        </pc:sldMkLst>
        <pc:spChg chg="mod">
          <ac:chgData name="zhen wang" userId="94b7e229db838290" providerId="LiveId" clId="{FD817579-75E6-4F6E-8AE7-D94522C48361}" dt="2020-02-02T06:58:18.892" v="524" actId="207"/>
          <ac:spMkLst>
            <pc:docMk/>
            <pc:sldMk cId="871003816" sldId="271"/>
            <ac:spMk id="2" creationId="{C322B813-7088-47BE-A45E-9A6033860E7E}"/>
          </ac:spMkLst>
        </pc:spChg>
      </pc:sldChg>
      <pc:sldChg chg="modSp add modAnim">
        <pc:chgData name="zhen wang" userId="94b7e229db838290" providerId="LiveId" clId="{FD817579-75E6-4F6E-8AE7-D94522C48361}" dt="2020-02-02T04:43:10.420" v="419"/>
        <pc:sldMkLst>
          <pc:docMk/>
          <pc:sldMk cId="1126900903" sldId="272"/>
        </pc:sldMkLst>
        <pc:spChg chg="mod">
          <ac:chgData name="zhen wang" userId="94b7e229db838290" providerId="LiveId" clId="{FD817579-75E6-4F6E-8AE7-D94522C48361}" dt="2020-02-02T04:39:26.340" v="398" actId="20578"/>
          <ac:spMkLst>
            <pc:docMk/>
            <pc:sldMk cId="1126900903" sldId="272"/>
            <ac:spMk id="3" creationId="{58084B8A-3416-426E-AF7E-04568868AC81}"/>
          </ac:spMkLst>
        </pc:spChg>
      </pc:sldChg>
      <pc:sldChg chg="addSp modSp add">
        <pc:chgData name="zhen wang" userId="94b7e229db838290" providerId="LiveId" clId="{FD817579-75E6-4F6E-8AE7-D94522C48361}" dt="2020-02-02T05:06:13.491" v="505"/>
        <pc:sldMkLst>
          <pc:docMk/>
          <pc:sldMk cId="289722068" sldId="273"/>
        </pc:sldMkLst>
        <pc:spChg chg="add mod">
          <ac:chgData name="zhen wang" userId="94b7e229db838290" providerId="LiveId" clId="{FD817579-75E6-4F6E-8AE7-D94522C48361}" dt="2020-02-02T05:06:13.491" v="505"/>
          <ac:spMkLst>
            <pc:docMk/>
            <pc:sldMk cId="289722068" sldId="273"/>
            <ac:spMk id="2" creationId="{AC8D44E2-2E80-4A39-9290-B4EFD8E300FC}"/>
          </ac:spMkLst>
        </pc:spChg>
      </pc:sldChg>
      <pc:sldChg chg="modSp add">
        <pc:chgData name="zhen wang" userId="94b7e229db838290" providerId="LiveId" clId="{FD817579-75E6-4F6E-8AE7-D94522C48361}" dt="2020-02-02T05:06:04.927" v="501"/>
        <pc:sldMkLst>
          <pc:docMk/>
          <pc:sldMk cId="196113025" sldId="274"/>
        </pc:sldMkLst>
        <pc:spChg chg="mod">
          <ac:chgData name="zhen wang" userId="94b7e229db838290" providerId="LiveId" clId="{FD817579-75E6-4F6E-8AE7-D94522C48361}" dt="2020-02-02T05:06:04.927" v="501"/>
          <ac:spMkLst>
            <pc:docMk/>
            <pc:sldMk cId="196113025" sldId="274"/>
            <ac:spMk id="3" creationId="{58084B8A-3416-426E-AF7E-04568868AC81}"/>
          </ac:spMkLst>
        </pc:spChg>
      </pc:sldChg>
      <pc:sldChg chg="modSp add">
        <pc:chgData name="zhen wang" userId="94b7e229db838290" providerId="LiveId" clId="{FD817579-75E6-4F6E-8AE7-D94522C48361}" dt="2020-02-02T05:07:11.797" v="514" actId="1076"/>
        <pc:sldMkLst>
          <pc:docMk/>
          <pc:sldMk cId="3199190080" sldId="275"/>
        </pc:sldMkLst>
        <pc:spChg chg="mod">
          <ac:chgData name="zhen wang" userId="94b7e229db838290" providerId="LiveId" clId="{FD817579-75E6-4F6E-8AE7-D94522C48361}" dt="2020-02-02T05:07:11.797" v="514" actId="1076"/>
          <ac:spMkLst>
            <pc:docMk/>
            <pc:sldMk cId="3199190080" sldId="275"/>
            <ac:spMk id="2" creationId="{AC8D44E2-2E80-4A39-9290-B4EFD8E300F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75EB0E-5C21-418F-BC3B-589562E75E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28B0965-1FF1-4380-A6AF-5365020410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B9837B7-0483-4573-AC74-58493EA8A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1295B-B9A7-4609-B6F2-AAC128033DA7}" type="datetimeFigureOut">
              <a:rPr lang="zh-CN" altLang="en-US" smtClean="0"/>
              <a:t>2020/2/1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2E7AD10-0CAA-42B9-A44E-F031E5B44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486D376-E9FC-4E0A-9A55-4EC1E6F52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C4D8-A5BF-46D3-AE0F-AD4FC05349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1853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F34DF3-2D1B-4DED-9CEE-4E982061E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D05E6E6-8F64-4F32-812C-47842E8503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E411F9B-BF8A-4BB2-857D-9E999EEA0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1295B-B9A7-4609-B6F2-AAC128033DA7}" type="datetimeFigureOut">
              <a:rPr lang="zh-CN" altLang="en-US" smtClean="0"/>
              <a:t>2020/2/1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7654030-A39A-4132-8B7F-4BECE9B49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3B7168F-5513-4ACC-8B1D-9D0390D40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C4D8-A5BF-46D3-AE0F-AD4FC05349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613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05B67F9-B1EB-4CC2-B1B1-7C0A3D4391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7398E5B-77B3-4816-92B1-7D3044C0F3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04121EA-207F-45CF-B558-365C0735D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1295B-B9A7-4609-B6F2-AAC128033DA7}" type="datetimeFigureOut">
              <a:rPr lang="zh-CN" altLang="en-US" smtClean="0"/>
              <a:t>2020/2/1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328A689-CD03-446A-BA9D-D72EE1459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A16A894-B827-495D-9179-81D4C24E5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C4D8-A5BF-46D3-AE0F-AD4FC05349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539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4829F2-C210-4674-B04C-50E4B2162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1785A13-6063-4B7E-9841-15001B0A9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8610BD3-EB21-466C-8CFE-BCE596413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1295B-B9A7-4609-B6F2-AAC128033DA7}" type="datetimeFigureOut">
              <a:rPr lang="zh-CN" altLang="en-US" smtClean="0"/>
              <a:t>2020/2/1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FF03F09-4116-4D17-8CE1-FF4FA122C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974612-EB0F-4CF1-A43D-A6488D138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C4D8-A5BF-46D3-AE0F-AD4FC05349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9815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058CC1-3664-4668-A7D4-9ECB67703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859B996-842C-4111-8F14-38307F374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D4A2438-9EFC-4D78-9512-13B2AFCB4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1295B-B9A7-4609-B6F2-AAC128033DA7}" type="datetimeFigureOut">
              <a:rPr lang="zh-CN" altLang="en-US" smtClean="0"/>
              <a:t>2020/2/1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B4D764F-2C1D-4F32-BCE9-471C08D11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17A8E6D-4EC7-4503-AA53-FF63903F2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C4D8-A5BF-46D3-AE0F-AD4FC05349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23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54553C-EB30-49B8-83B1-242354E07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256E3A6-BBB5-4B9B-92E4-872166A997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628349C-EFD7-48E1-9D3B-B05294F10E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0C81C88-95E2-484E-84D2-9C458AF4B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1295B-B9A7-4609-B6F2-AAC128033DA7}" type="datetimeFigureOut">
              <a:rPr lang="zh-CN" altLang="en-US" smtClean="0"/>
              <a:t>2020/2/1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C0C9151-E645-4FC8-BC35-BDB7F4580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8C6519F-55D6-4E7C-B024-995F52DA8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C4D8-A5BF-46D3-AE0F-AD4FC05349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7372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10AB81-DA4F-4330-992B-0CD04F80D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BB2C44F-9D7B-46F1-8322-2D54B01BC2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8A6DCB2-DE75-413B-9AE4-3C33241093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124983B-E0D9-4AE7-A15E-B0DCED7E2B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3275A71-284F-426E-943D-48DE85903C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E630BCB-C9C1-4B70-A7B1-0A445E7B5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1295B-B9A7-4609-B6F2-AAC128033DA7}" type="datetimeFigureOut">
              <a:rPr lang="zh-CN" altLang="en-US" smtClean="0"/>
              <a:t>2020/2/1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4F886AC-4D17-47AD-B4C8-160B6E0AF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6AC5CA5-E8CC-49E5-A55C-6FC71136A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C4D8-A5BF-46D3-AE0F-AD4FC05349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342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D9946D-0048-4486-A80E-DEF7147C2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CC420EE-1986-4A40-A29D-80B866F5F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1295B-B9A7-4609-B6F2-AAC128033DA7}" type="datetimeFigureOut">
              <a:rPr lang="zh-CN" altLang="en-US" smtClean="0"/>
              <a:t>2020/2/1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8B80EA4-CA5D-46C5-8ED1-39D2200AA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CA48EE7-FBF1-417B-B4A9-A54F21A2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C4D8-A5BF-46D3-AE0F-AD4FC05349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0470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2958E22-0D13-4257-96B3-78024746C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1295B-B9A7-4609-B6F2-AAC128033DA7}" type="datetimeFigureOut">
              <a:rPr lang="zh-CN" altLang="en-US" smtClean="0"/>
              <a:t>2020/2/1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C244DC6-8F31-4B0A-BCE1-4E09BEE89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A02EE1C-7A03-4AA3-95BB-F730A2C1A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C4D8-A5BF-46D3-AE0F-AD4FC05349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4488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B2B8C4-6E54-4AA1-A27B-669E62904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7FD8ADD-C4E3-413D-B0A6-E9C8E8C66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7D98033-83E5-4D59-8DDC-C68E0879E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1EA5638-201D-4FA4-9F7C-6F0CB9038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1295B-B9A7-4609-B6F2-AAC128033DA7}" type="datetimeFigureOut">
              <a:rPr lang="zh-CN" altLang="en-US" smtClean="0"/>
              <a:t>2020/2/1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E45E9EF-4695-413C-8475-F4762C146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C7A2F02-B97D-4A23-98E7-74292E1CB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C4D8-A5BF-46D3-AE0F-AD4FC05349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3321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1D8989-F5BD-4CEC-A492-1A39BF64F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97B92A0-B7AE-4F08-9F61-F15DBD3E04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C502C2E-AE5B-49E1-B91D-578E4C113B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E4F52D3-22C7-418A-B52B-74DE855D1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1295B-B9A7-4609-B6F2-AAC128033DA7}" type="datetimeFigureOut">
              <a:rPr lang="zh-CN" altLang="en-US" smtClean="0"/>
              <a:t>2020/2/1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B47B9E1-067D-48D7-AE7A-F57E07948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D5A7546-E3F3-4A5D-81BB-EAB7FE620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C4D8-A5BF-46D3-AE0F-AD4FC05349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8076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56E0121-3766-405A-B177-D745AEE73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11E2D1D-D68D-45A3-8767-E8AC7B3C8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905D92B-EC30-40E5-83BF-C4FA3A7426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1295B-B9A7-4609-B6F2-AAC128033DA7}" type="datetimeFigureOut">
              <a:rPr lang="zh-CN" altLang="en-US" smtClean="0"/>
              <a:t>2020/2/1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478340D-3D0F-4F2A-8F7A-16BF555575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41CC587-B161-4A23-8924-39D88190B6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CC4D8-A5BF-46D3-AE0F-AD4FC05349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778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22A099-5BFA-4E14-95ED-3C43A605FC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8800" b="1" dirty="0"/>
              <a:t>平安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CABD44F-B922-42C0-81BD-DA5BE977D3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/>
              <a:t>腓立比书：</a:t>
            </a:r>
            <a:r>
              <a:rPr lang="en-US" altLang="zh-CN" sz="3200" dirty="0"/>
              <a:t>4</a:t>
            </a:r>
            <a:r>
              <a:rPr lang="zh-CN" altLang="en-US" sz="3200" dirty="0"/>
              <a:t>：</a:t>
            </a:r>
            <a:r>
              <a:rPr lang="en-US" altLang="zh-CN" sz="3200" dirty="0"/>
              <a:t>2-9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73690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C322B813-7088-47BE-A45E-9A6033860E7E}"/>
              </a:ext>
            </a:extLst>
          </p:cNvPr>
          <p:cNvSpPr/>
          <p:nvPr/>
        </p:nvSpPr>
        <p:spPr>
          <a:xfrm>
            <a:off x="538941" y="504431"/>
            <a:ext cx="11108575" cy="45107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4000" b="1" dirty="0">
                <a:cs typeface="Times New Roman" panose="02020603050405020304" pitchFamily="18" charset="0"/>
              </a:rPr>
              <a:t>二、靠主喜乐，心灵平安</a:t>
            </a:r>
            <a:endParaRPr lang="en-US" altLang="zh-CN" sz="4000" b="1" dirty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4000" b="1" baseline="30000" dirty="0">
              <a:solidFill>
                <a:srgbClr val="349955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baseline="30000" dirty="0">
                <a:solidFill>
                  <a:srgbClr val="349955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3200" dirty="0">
                <a:solidFill>
                  <a:prstClr val="black"/>
                </a:solidFill>
                <a:latin typeface="Times New Roman" panose="02020603050405020304" pitchFamily="18" charset="0"/>
              </a:rPr>
              <a:t>你们</a:t>
            </a:r>
            <a:r>
              <a:rPr lang="zh-CN" altLang="en-US" sz="3200" dirty="0">
                <a:latin typeface="Times New Roman" panose="02020603050405020304" pitchFamily="18" charset="0"/>
              </a:rPr>
              <a:t>要</a:t>
            </a:r>
            <a:r>
              <a:rPr lang="zh-CN" altLang="en-US" sz="3200" dirty="0">
                <a:solidFill>
                  <a:prstClr val="black"/>
                </a:solidFill>
                <a:latin typeface="Times New Roman" panose="02020603050405020304" pitchFamily="18" charset="0"/>
              </a:rPr>
              <a:t>靠主常常喜乐；我再说，你们要喜乐。</a:t>
            </a:r>
            <a:r>
              <a:rPr lang="en-US" altLang="zh-CN" sz="3200" baseline="30000" dirty="0">
                <a:solidFill>
                  <a:srgbClr val="349955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当叫众人知道你们谦让的心。主已经近了。</a:t>
            </a:r>
            <a:r>
              <a:rPr lang="en-US" altLang="zh-CN" sz="3200" baseline="30000" dirty="0">
                <a:solidFill>
                  <a:srgbClr val="349955"/>
                </a:solidFill>
                <a:latin typeface="Times New Roman" panose="02020603050405020304" pitchFamily="18" charset="0"/>
              </a:rPr>
              <a:t>6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应当一无挂虑，只要凡事藉着祷告、祈求和感谢，将你们所要的告诉　神。</a:t>
            </a:r>
            <a:r>
              <a:rPr lang="en-US" altLang="zh-CN" sz="3200" baseline="30000" dirty="0">
                <a:solidFill>
                  <a:srgbClr val="349955"/>
                </a:solidFill>
                <a:latin typeface="Times New Roman" panose="02020603050405020304" pitchFamily="18" charset="0"/>
              </a:rPr>
              <a:t>7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　神所赐出人意外的平安，必在基督耶稣里保守你们的心怀意念。</a:t>
            </a:r>
            <a:endParaRPr lang="zh-CN" altLang="en-US" dirty="0"/>
          </a:p>
        </p:txBody>
      </p:sp>
      <p:sp>
        <p:nvSpPr>
          <p:cNvPr id="3" name="椭圆 2">
            <a:extLst>
              <a:ext uri="{FF2B5EF4-FFF2-40B4-BE49-F238E27FC236}">
                <a16:creationId xmlns:a16="http://schemas.microsoft.com/office/drawing/2014/main" id="{D87DBE69-E6D3-4521-A672-C623399047EA}"/>
              </a:ext>
            </a:extLst>
          </p:cNvPr>
          <p:cNvSpPr/>
          <p:nvPr/>
        </p:nvSpPr>
        <p:spPr>
          <a:xfrm>
            <a:off x="1124119" y="2052519"/>
            <a:ext cx="1446415" cy="881149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箭头: 下 3">
            <a:extLst>
              <a:ext uri="{FF2B5EF4-FFF2-40B4-BE49-F238E27FC236}">
                <a16:creationId xmlns:a16="http://schemas.microsoft.com/office/drawing/2014/main" id="{5D40AAAE-9223-4596-9B06-F798C1E36ED9}"/>
              </a:ext>
            </a:extLst>
          </p:cNvPr>
          <p:cNvSpPr/>
          <p:nvPr/>
        </p:nvSpPr>
        <p:spPr>
          <a:xfrm rot="4894356">
            <a:off x="3255383" y="1358521"/>
            <a:ext cx="249381" cy="1197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BA567E07-0363-477E-BD22-205361969346}"/>
              </a:ext>
            </a:extLst>
          </p:cNvPr>
          <p:cNvSpPr txBox="1"/>
          <p:nvPr/>
        </p:nvSpPr>
        <p:spPr>
          <a:xfrm>
            <a:off x="4189613" y="1544061"/>
            <a:ext cx="2394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accent1">
                    <a:lumMod val="75000"/>
                  </a:schemeClr>
                </a:solidFill>
              </a:rPr>
              <a:t>命令语气</a:t>
            </a:r>
          </a:p>
        </p:txBody>
      </p:sp>
    </p:spTree>
    <p:extLst>
      <p:ext uri="{BB962C8B-B14F-4D97-AF65-F5344CB8AC3E}">
        <p14:creationId xmlns:p14="http://schemas.microsoft.com/office/powerpoint/2010/main" val="258487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animBg="1"/>
      <p:bldP spid="4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C322B813-7088-47BE-A45E-9A6033860E7E}"/>
              </a:ext>
            </a:extLst>
          </p:cNvPr>
          <p:cNvSpPr/>
          <p:nvPr/>
        </p:nvSpPr>
        <p:spPr>
          <a:xfrm>
            <a:off x="541712" y="349035"/>
            <a:ext cx="11108575" cy="6200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4000" b="1" dirty="0">
                <a:cs typeface="Times New Roman" panose="02020603050405020304" pitchFamily="18" charset="0"/>
              </a:rPr>
              <a:t>二、靠主喜乐，心灵平安</a:t>
            </a:r>
            <a:endParaRPr lang="en-US" altLang="zh-CN" sz="4000" b="1" dirty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600" dirty="0">
                <a:cs typeface="Times New Roman" panose="02020603050405020304" pitchFamily="18" charset="0"/>
              </a:rPr>
              <a:t>1</a:t>
            </a:r>
            <a:r>
              <a:rPr lang="zh-CN" altLang="en-US" sz="3600" dirty="0">
                <a:cs typeface="Times New Roman" panose="02020603050405020304" pitchFamily="18" charset="0"/>
              </a:rPr>
              <a:t>、靠主</a:t>
            </a:r>
            <a:endParaRPr lang="en-US" altLang="zh-CN" sz="4000" b="1" baseline="30000" dirty="0">
              <a:solidFill>
                <a:srgbClr val="349955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baseline="30000" dirty="0">
                <a:solidFill>
                  <a:srgbClr val="349955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3200" dirty="0">
                <a:solidFill>
                  <a:prstClr val="black"/>
                </a:solidFill>
                <a:latin typeface="Times New Roman" panose="02020603050405020304" pitchFamily="18" charset="0"/>
              </a:rPr>
              <a:t>你们要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靠主</a:t>
            </a:r>
            <a:r>
              <a:rPr lang="zh-CN" altLang="en-US" sz="3200" dirty="0">
                <a:solidFill>
                  <a:prstClr val="black"/>
                </a:solidFill>
                <a:latin typeface="Times New Roman" panose="02020603050405020304" pitchFamily="18" charset="0"/>
              </a:rPr>
              <a:t>常常喜乐；我再说，你们要喜乐。</a:t>
            </a:r>
            <a:r>
              <a:rPr lang="en-US" altLang="zh-CN" sz="3200" baseline="30000" dirty="0">
                <a:solidFill>
                  <a:srgbClr val="349955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当叫众人知道你们谦让的心。主已经近了。</a:t>
            </a:r>
            <a:r>
              <a:rPr lang="en-US" altLang="zh-CN" sz="3200" baseline="30000" dirty="0">
                <a:solidFill>
                  <a:srgbClr val="349955"/>
                </a:solidFill>
                <a:latin typeface="Times New Roman" panose="02020603050405020304" pitchFamily="18" charset="0"/>
              </a:rPr>
              <a:t>6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应当一无挂虑，只要凡事藉着祷告、祈求和感谢，将你们所要的告诉　神。</a:t>
            </a:r>
            <a:r>
              <a:rPr lang="en-US" altLang="zh-CN" sz="3200" baseline="30000" dirty="0">
                <a:solidFill>
                  <a:srgbClr val="349955"/>
                </a:solidFill>
                <a:latin typeface="Times New Roman" panose="02020603050405020304" pitchFamily="18" charset="0"/>
              </a:rPr>
              <a:t>7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　神所赐出人意外的平安，必在基督耶稣里保守你们的心怀意念。</a:t>
            </a:r>
            <a:endParaRPr lang="en-US" altLang="zh-CN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靠主：在主里面</a:t>
            </a:r>
            <a:endParaRPr lang="en-US" altLang="zh-CN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302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C322B813-7088-47BE-A45E-9A6033860E7E}"/>
              </a:ext>
            </a:extLst>
          </p:cNvPr>
          <p:cNvSpPr/>
          <p:nvPr/>
        </p:nvSpPr>
        <p:spPr>
          <a:xfrm>
            <a:off x="541712" y="349035"/>
            <a:ext cx="11108575" cy="5451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4000" b="1" dirty="0">
                <a:cs typeface="Times New Roman" panose="02020603050405020304" pitchFamily="18" charset="0"/>
              </a:rPr>
              <a:t>二、靠主喜乐，心灵平安</a:t>
            </a:r>
            <a:endParaRPr lang="en-US" altLang="zh-CN" sz="4000" b="1" dirty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600" dirty="0">
                <a:cs typeface="Times New Roman" panose="02020603050405020304" pitchFamily="18" charset="0"/>
              </a:rPr>
              <a:t>2</a:t>
            </a:r>
            <a:r>
              <a:rPr lang="zh-CN" altLang="en-US" sz="3600" dirty="0">
                <a:cs typeface="Times New Roman" panose="02020603050405020304" pitchFamily="18" charset="0"/>
              </a:rPr>
              <a:t>、告诉神</a:t>
            </a:r>
            <a:endParaRPr lang="en-US" altLang="zh-CN" sz="4000" b="1" baseline="30000" dirty="0">
              <a:solidFill>
                <a:srgbClr val="349955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baseline="30000" dirty="0">
                <a:solidFill>
                  <a:srgbClr val="349955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3200" dirty="0">
                <a:solidFill>
                  <a:prstClr val="black"/>
                </a:solidFill>
                <a:latin typeface="Times New Roman" panose="02020603050405020304" pitchFamily="18" charset="0"/>
              </a:rPr>
              <a:t>你们要</a:t>
            </a:r>
            <a:r>
              <a:rPr lang="zh-CN" altLang="en-US" sz="3200" dirty="0">
                <a:latin typeface="Times New Roman" panose="02020603050405020304" pitchFamily="18" charset="0"/>
              </a:rPr>
              <a:t>靠主</a:t>
            </a:r>
            <a:r>
              <a:rPr lang="zh-CN" altLang="en-US" sz="3200" dirty="0">
                <a:solidFill>
                  <a:prstClr val="black"/>
                </a:solidFill>
                <a:latin typeface="Times New Roman" panose="02020603050405020304" pitchFamily="18" charset="0"/>
              </a:rPr>
              <a:t>常常喜乐；我再说，你们要喜乐。</a:t>
            </a:r>
            <a:r>
              <a:rPr lang="en-US" altLang="zh-CN" sz="3200" baseline="30000" dirty="0">
                <a:solidFill>
                  <a:srgbClr val="349955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当叫众人知道你们谦让的心。主已经近了。</a:t>
            </a:r>
            <a:r>
              <a:rPr lang="en-US" altLang="zh-CN" sz="3200" baseline="30000" dirty="0">
                <a:solidFill>
                  <a:srgbClr val="349955"/>
                </a:solidFill>
                <a:latin typeface="Times New Roman" panose="02020603050405020304" pitchFamily="18" charset="0"/>
              </a:rPr>
              <a:t>6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应当一无挂虑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，只要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凡事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藉着祷告、祈求和感谢，将你们所要的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告诉　神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  <a:r>
              <a:rPr lang="en-US" altLang="zh-CN" sz="3200" baseline="30000" dirty="0">
                <a:solidFill>
                  <a:srgbClr val="349955"/>
                </a:solidFill>
                <a:latin typeface="Times New Roman" panose="02020603050405020304" pitchFamily="18" charset="0"/>
              </a:rPr>
              <a:t>7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　神所赐出人意外的平安，必在基督耶稣里保守你们的心怀意念。</a:t>
            </a:r>
            <a:endParaRPr lang="en-US" altLang="zh-CN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15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C322B813-7088-47BE-A45E-9A6033860E7E}"/>
              </a:ext>
            </a:extLst>
          </p:cNvPr>
          <p:cNvSpPr/>
          <p:nvPr/>
        </p:nvSpPr>
        <p:spPr>
          <a:xfrm>
            <a:off x="541712" y="349035"/>
            <a:ext cx="11108575" cy="5451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4000" b="1" dirty="0">
                <a:cs typeface="Times New Roman" panose="02020603050405020304" pitchFamily="18" charset="0"/>
              </a:rPr>
              <a:t>二、靠主喜乐，心灵平安</a:t>
            </a:r>
            <a:endParaRPr lang="en-US" altLang="zh-CN" sz="4000" b="1" dirty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600" dirty="0">
                <a:cs typeface="Times New Roman" panose="02020603050405020304" pitchFamily="18" charset="0"/>
              </a:rPr>
              <a:t>1</a:t>
            </a:r>
            <a:r>
              <a:rPr lang="zh-CN" altLang="en-US" sz="3600" dirty="0">
                <a:cs typeface="Times New Roman" panose="02020603050405020304" pitchFamily="18" charset="0"/>
              </a:rPr>
              <a:t>、靠主</a:t>
            </a:r>
            <a:endParaRPr lang="en-US" altLang="zh-CN" sz="4000" b="1" baseline="30000" dirty="0">
              <a:solidFill>
                <a:srgbClr val="349955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baseline="30000" dirty="0">
                <a:solidFill>
                  <a:srgbClr val="349955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3200" dirty="0">
                <a:solidFill>
                  <a:prstClr val="black"/>
                </a:solidFill>
                <a:latin typeface="Times New Roman" panose="02020603050405020304" pitchFamily="18" charset="0"/>
              </a:rPr>
              <a:t>你们要</a:t>
            </a:r>
            <a:r>
              <a:rPr lang="zh-CN" altLang="en-US" sz="3200" dirty="0">
                <a:latin typeface="Times New Roman" panose="02020603050405020304" pitchFamily="18" charset="0"/>
              </a:rPr>
              <a:t>靠主</a:t>
            </a:r>
            <a:r>
              <a:rPr lang="zh-CN" altLang="en-US" sz="3200" dirty="0">
                <a:solidFill>
                  <a:prstClr val="black"/>
                </a:solidFill>
                <a:latin typeface="Times New Roman" panose="02020603050405020304" pitchFamily="18" charset="0"/>
              </a:rPr>
              <a:t>常常喜乐；我再说，你们要喜乐。</a:t>
            </a:r>
            <a:r>
              <a:rPr lang="en-US" altLang="zh-CN" sz="3200" baseline="30000" dirty="0">
                <a:solidFill>
                  <a:srgbClr val="349955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当叫众人知道你们谦让的心。主已经近了。</a:t>
            </a:r>
            <a:r>
              <a:rPr lang="en-US" altLang="zh-CN" sz="3200" baseline="30000" dirty="0">
                <a:solidFill>
                  <a:srgbClr val="349955"/>
                </a:solidFill>
                <a:latin typeface="Times New Roman" panose="02020603050405020304" pitchFamily="18" charset="0"/>
              </a:rPr>
              <a:t>6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应当一无挂虑，只要凡事藉着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祷告、祈求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和感谢，将你们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所要的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告诉　神。</a:t>
            </a:r>
            <a:r>
              <a:rPr lang="en-US" altLang="zh-CN" sz="3200" baseline="30000" dirty="0">
                <a:solidFill>
                  <a:srgbClr val="349955"/>
                </a:solidFill>
                <a:latin typeface="Times New Roman" panose="02020603050405020304" pitchFamily="18" charset="0"/>
              </a:rPr>
              <a:t>7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　神所赐出人意外的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平安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，必在基督耶稣里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保守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你们的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心怀意念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  <a:endParaRPr lang="en-US" altLang="zh-CN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003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58084B8A-3416-426E-AF7E-04568868AC81}"/>
              </a:ext>
            </a:extLst>
          </p:cNvPr>
          <p:cNvSpPr/>
          <p:nvPr/>
        </p:nvSpPr>
        <p:spPr>
          <a:xfrm>
            <a:off x="960318" y="439170"/>
            <a:ext cx="10271364" cy="5359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zh-CN" sz="4000" b="1" dirty="0">
                <a:cs typeface="Times New Roman" panose="02020603050405020304" pitchFamily="18" charset="0"/>
              </a:rPr>
              <a:t>三、实行主道，生活平安</a:t>
            </a:r>
            <a:endParaRPr lang="en-US" altLang="zh-CN" sz="4000" b="1" dirty="0"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altLang="zh-CN" sz="3200" baseline="30000" dirty="0">
                <a:solidFill>
                  <a:srgbClr val="349955"/>
                </a:solidFill>
                <a:latin typeface="Times New Roman" panose="02020603050405020304" pitchFamily="18" charset="0"/>
              </a:rPr>
              <a:t>8</a:t>
            </a:r>
            <a:r>
              <a:rPr lang="zh-CN" altLang="en-US" sz="3200" dirty="0">
                <a:solidFill>
                  <a:prstClr val="black"/>
                </a:solidFill>
                <a:latin typeface="Times New Roman" panose="02020603050405020304" pitchFamily="18" charset="0"/>
              </a:rPr>
              <a:t>弟兄们，我还有未尽的话：凡是真实的、可敬的、公义的、清洁的、可爱的、有美名的，若有什么德行，若有什么称赞，这些事你们都要思念。</a:t>
            </a:r>
            <a:r>
              <a:rPr lang="en-US" altLang="zh-CN" sz="3200" baseline="30000" dirty="0">
                <a:solidFill>
                  <a:srgbClr val="349955"/>
                </a:solidFill>
                <a:latin typeface="Times New Roman" panose="02020603050405020304" pitchFamily="18" charset="0"/>
              </a:rPr>
              <a:t>9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你们在我身上所学习的，所领受的，所听见的，所看见的，这些事你们都要去行，赐平安的　神就必与你们同在。</a:t>
            </a:r>
            <a:endParaRPr lang="en-US" altLang="zh-CN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                        </a:t>
            </a:r>
            <a:endParaRPr lang="zh-CN" alt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900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4BA3ECB4-831A-4082-A4EA-C4F341261E0E}"/>
              </a:ext>
            </a:extLst>
          </p:cNvPr>
          <p:cNvSpPr/>
          <p:nvPr/>
        </p:nvSpPr>
        <p:spPr>
          <a:xfrm>
            <a:off x="1414549" y="1204384"/>
            <a:ext cx="9362902" cy="4449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b="1" dirty="0">
                <a:cs typeface="Times New Roman" panose="02020603050405020304" pitchFamily="18" charset="0"/>
              </a:rPr>
              <a:t>真实的</a:t>
            </a:r>
            <a:r>
              <a:rPr lang="zh-CN" altLang="en-US" sz="3200" dirty="0">
                <a:cs typeface="Times New Roman" panose="02020603050405020304" pitchFamily="18" charset="0"/>
              </a:rPr>
              <a:t>：</a:t>
            </a:r>
            <a:r>
              <a:rPr lang="zh-CN" altLang="zh-CN" sz="3200" dirty="0">
                <a:cs typeface="Times New Roman" panose="02020603050405020304" pitchFamily="18" charset="0"/>
              </a:rPr>
              <a:t>内外一致、真实可靠；</a:t>
            </a:r>
            <a:endParaRPr lang="en-US" altLang="zh-CN" sz="3200" dirty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3200" b="1" dirty="0">
                <a:cs typeface="Times New Roman" panose="02020603050405020304" pitchFamily="18" charset="0"/>
              </a:rPr>
              <a:t>可敬的</a:t>
            </a:r>
            <a:r>
              <a:rPr lang="zh-CN" altLang="en-US" sz="3200" dirty="0">
                <a:cs typeface="Times New Roman" panose="02020603050405020304" pitchFamily="18" charset="0"/>
              </a:rPr>
              <a:t>：</a:t>
            </a:r>
            <a:r>
              <a:rPr lang="zh-CN" altLang="zh-CN" sz="3200" dirty="0">
                <a:cs typeface="Times New Roman" panose="02020603050405020304" pitchFamily="18" charset="0"/>
              </a:rPr>
              <a:t>一切引导人敬重的人或事；</a:t>
            </a:r>
            <a:endParaRPr lang="en-US" altLang="zh-CN" sz="3200" dirty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3200" b="1" dirty="0">
                <a:cs typeface="Times New Roman" panose="02020603050405020304" pitchFamily="18" charset="0"/>
              </a:rPr>
              <a:t>公义的</a:t>
            </a:r>
            <a:r>
              <a:rPr lang="zh-CN" altLang="en-US" sz="3200" dirty="0">
                <a:cs typeface="Times New Roman" panose="02020603050405020304" pitchFamily="18" charset="0"/>
              </a:rPr>
              <a:t>：</a:t>
            </a:r>
            <a:r>
              <a:rPr lang="zh-CN" altLang="zh-CN" sz="3200" dirty="0">
                <a:cs typeface="Times New Roman" panose="02020603050405020304" pitchFamily="18" charset="0"/>
              </a:rPr>
              <a:t>公义的意思就是指公平、正当、公正的事；</a:t>
            </a:r>
            <a:endParaRPr lang="en-US" altLang="zh-CN" sz="3200" dirty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3200" b="1" dirty="0">
                <a:cs typeface="Times New Roman" panose="02020603050405020304" pitchFamily="18" charset="0"/>
              </a:rPr>
              <a:t>清洁的</a:t>
            </a:r>
            <a:r>
              <a:rPr lang="zh-CN" altLang="en-US" sz="3200" dirty="0">
                <a:cs typeface="Times New Roman" panose="02020603050405020304" pitchFamily="18" charset="0"/>
              </a:rPr>
              <a:t>：</a:t>
            </a:r>
            <a:r>
              <a:rPr lang="zh-CN" altLang="zh-CN" sz="3200" dirty="0">
                <a:cs typeface="Times New Roman" panose="02020603050405020304" pitchFamily="18" charset="0"/>
              </a:rPr>
              <a:t>伦理道德上的清洁、纯洁；</a:t>
            </a:r>
            <a:endParaRPr lang="en-US" altLang="zh-CN" sz="3200" dirty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3200" b="1" dirty="0">
                <a:cs typeface="Times New Roman" panose="02020603050405020304" pitchFamily="18" charset="0"/>
              </a:rPr>
              <a:t>可爱的</a:t>
            </a:r>
            <a:r>
              <a:rPr lang="zh-CN" altLang="en-US" sz="3200" dirty="0">
                <a:cs typeface="Times New Roman" panose="02020603050405020304" pitchFamily="18" charset="0"/>
              </a:rPr>
              <a:t>：</a:t>
            </a:r>
            <a:r>
              <a:rPr lang="zh-CN" altLang="zh-CN" sz="3200" dirty="0">
                <a:cs typeface="Times New Roman" panose="02020603050405020304" pitchFamily="18" charset="0"/>
              </a:rPr>
              <a:t>具有吸引力、令人愉快、令人喜爱的；</a:t>
            </a:r>
            <a:endParaRPr lang="en-US" altLang="zh-CN" sz="3200" dirty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3200" b="1" dirty="0">
                <a:cs typeface="Times New Roman" panose="02020603050405020304" pitchFamily="18" charset="0"/>
              </a:rPr>
              <a:t>美名的</a:t>
            </a:r>
            <a:r>
              <a:rPr lang="zh-CN" altLang="en-US" sz="3200" dirty="0">
                <a:cs typeface="Times New Roman" panose="02020603050405020304" pitchFamily="18" charset="0"/>
              </a:rPr>
              <a:t>：</a:t>
            </a:r>
            <a:r>
              <a:rPr lang="zh-CN" altLang="zh-CN" sz="3200" dirty="0">
                <a:cs typeface="Times New Roman" panose="02020603050405020304" pitchFamily="18" charset="0"/>
              </a:rPr>
              <a:t>本身是有价值的，是有好名声的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754103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58084B8A-3416-426E-AF7E-04568868AC81}"/>
              </a:ext>
            </a:extLst>
          </p:cNvPr>
          <p:cNvSpPr/>
          <p:nvPr/>
        </p:nvSpPr>
        <p:spPr>
          <a:xfrm>
            <a:off x="960318" y="287755"/>
            <a:ext cx="10271364" cy="5974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zh-CN" sz="4000" b="1" dirty="0">
                <a:cs typeface="Times New Roman" panose="02020603050405020304" pitchFamily="18" charset="0"/>
              </a:rPr>
              <a:t>三、实行主道，</a:t>
            </a:r>
            <a:r>
              <a:rPr lang="zh-CN" altLang="en-US" sz="4000" b="1" dirty="0">
                <a:cs typeface="Times New Roman" panose="02020603050405020304" pitchFamily="18" charset="0"/>
              </a:rPr>
              <a:t>社会</a:t>
            </a:r>
            <a:r>
              <a:rPr lang="zh-CN" altLang="zh-CN" sz="4000" b="1" dirty="0">
                <a:cs typeface="Times New Roman" panose="02020603050405020304" pitchFamily="18" charset="0"/>
              </a:rPr>
              <a:t>平安</a:t>
            </a:r>
            <a:endParaRPr lang="en-US" altLang="zh-CN" sz="4000" b="1" dirty="0">
              <a:cs typeface="Times New Roman" panose="02020603050405020304" pitchFamily="18" charset="0"/>
            </a:endParaRPr>
          </a:p>
          <a:p>
            <a:pPr lvl="0"/>
            <a:endParaRPr lang="en-US" altLang="zh-CN" sz="4000" b="1" dirty="0"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altLang="zh-CN" sz="3200" baseline="30000" dirty="0">
                <a:solidFill>
                  <a:srgbClr val="349955"/>
                </a:solidFill>
                <a:latin typeface="Times New Roman" panose="02020603050405020304" pitchFamily="18" charset="0"/>
              </a:rPr>
              <a:t>8</a:t>
            </a:r>
            <a:r>
              <a:rPr lang="zh-CN" altLang="en-US" sz="3200" dirty="0">
                <a:solidFill>
                  <a:prstClr val="black"/>
                </a:solidFill>
                <a:latin typeface="Times New Roman" panose="02020603050405020304" pitchFamily="18" charset="0"/>
              </a:rPr>
              <a:t>弟兄们，我还有未尽的话：</a:t>
            </a:r>
            <a:r>
              <a:rPr lang="zh-CN" altLang="en-US" sz="3200" dirty="0">
                <a:solidFill>
                  <a:prstClr val="black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凡是真实的、可敬的、公义的、清洁的、可爱的、有美名的，</a:t>
            </a:r>
            <a:r>
              <a:rPr lang="zh-CN" altLang="en-US" sz="3200" dirty="0">
                <a:solidFill>
                  <a:prstClr val="black"/>
                </a:solidFill>
                <a:latin typeface="Times New Roman" panose="02020603050405020304" pitchFamily="18" charset="0"/>
              </a:rPr>
              <a:t>若有</a:t>
            </a:r>
            <a:r>
              <a:rPr lang="zh-CN" altLang="en-US" sz="32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什么德行</a:t>
            </a:r>
            <a:r>
              <a:rPr lang="zh-CN" altLang="en-US" sz="3200" dirty="0">
                <a:solidFill>
                  <a:prstClr val="black"/>
                </a:solidFill>
                <a:latin typeface="Times New Roman" panose="02020603050405020304" pitchFamily="18" charset="0"/>
              </a:rPr>
              <a:t>，若有</a:t>
            </a:r>
            <a:r>
              <a:rPr lang="zh-CN" altLang="en-US" sz="3200" b="1" dirty="0">
                <a:latin typeface="Times New Roman" panose="02020603050405020304" pitchFamily="18" charset="0"/>
              </a:rPr>
              <a:t>什么称赞</a:t>
            </a:r>
            <a:r>
              <a:rPr lang="zh-CN" altLang="en-US" sz="3200" dirty="0">
                <a:solidFill>
                  <a:prstClr val="black"/>
                </a:solidFill>
                <a:latin typeface="Times New Roman" panose="02020603050405020304" pitchFamily="18" charset="0"/>
              </a:rPr>
              <a:t>，这些事你们都要思念。</a:t>
            </a:r>
            <a:r>
              <a:rPr lang="en-US" altLang="zh-CN" sz="3200" baseline="30000" dirty="0">
                <a:solidFill>
                  <a:srgbClr val="349955"/>
                </a:solidFill>
                <a:latin typeface="Times New Roman" panose="02020603050405020304" pitchFamily="18" charset="0"/>
              </a:rPr>
              <a:t>9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你们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在我身上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所学习的，所领受的，所听见的，所看见的，这些事你们都要去行，赐平安的　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神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就必与你们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同在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  <a:endParaRPr lang="en-US" altLang="zh-CN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                        </a:t>
            </a:r>
            <a:endParaRPr lang="zh-CN" alt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13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手机屏幕截图&#10;&#10;描述已自动生成">
            <a:extLst>
              <a:ext uri="{FF2B5EF4-FFF2-40B4-BE49-F238E27FC236}">
                <a16:creationId xmlns:a16="http://schemas.microsoft.com/office/drawing/2014/main" id="{8F37C467-E634-42D0-BAFC-A69DF30714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262" y="0"/>
            <a:ext cx="5419327" cy="6902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4695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AC8D44E2-2E80-4A39-9290-B4EFD8E300FC}"/>
              </a:ext>
            </a:extLst>
          </p:cNvPr>
          <p:cNvSpPr/>
          <p:nvPr/>
        </p:nvSpPr>
        <p:spPr>
          <a:xfrm>
            <a:off x="1909632" y="484471"/>
            <a:ext cx="6168676" cy="45550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zh-CN" altLang="en-US" sz="4000" b="1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平安</a:t>
            </a:r>
            <a:endParaRPr lang="en-US" altLang="zh-CN" sz="4000" b="1" kern="100" dirty="0">
              <a:latin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zh-CN" altLang="zh-CN" sz="32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一、主内同心，侍奉平安</a:t>
            </a:r>
            <a:r>
              <a:rPr lang="en-US" altLang="zh-CN" sz="32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(2~3</a:t>
            </a:r>
            <a:r>
              <a:rPr lang="zh-CN" altLang="zh-CN" sz="32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节</a:t>
            </a:r>
            <a:r>
              <a:rPr lang="en-US" altLang="zh-CN" sz="32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200000"/>
              </a:lnSpc>
            </a:pPr>
            <a:r>
              <a:rPr lang="zh-CN" altLang="zh-CN" sz="3200" dirty="0"/>
              <a:t>二、靠主喜乐，心灵平安</a:t>
            </a:r>
            <a:r>
              <a:rPr lang="en-US" altLang="zh-CN" sz="3200" dirty="0"/>
              <a:t>(4~7</a:t>
            </a:r>
            <a:r>
              <a:rPr lang="zh-CN" altLang="zh-CN" sz="3200" dirty="0"/>
              <a:t>节</a:t>
            </a:r>
            <a:r>
              <a:rPr lang="en-US" altLang="zh-CN" sz="3200" dirty="0"/>
              <a:t>)</a:t>
            </a:r>
            <a:endParaRPr lang="zh-CN" altLang="zh-CN" sz="3200" dirty="0"/>
          </a:p>
          <a:p>
            <a:pPr algn="just">
              <a:lnSpc>
                <a:spcPct val="200000"/>
              </a:lnSpc>
            </a:pPr>
            <a:r>
              <a:rPr lang="zh-CN" altLang="zh-CN" sz="3200" dirty="0"/>
              <a:t>三、实行主道，</a:t>
            </a:r>
            <a:r>
              <a:rPr lang="zh-CN" altLang="en-US" sz="3200" dirty="0"/>
              <a:t>社会</a:t>
            </a:r>
            <a:r>
              <a:rPr lang="zh-CN" altLang="zh-CN" sz="3200" dirty="0"/>
              <a:t>平安</a:t>
            </a:r>
            <a:r>
              <a:rPr lang="en-US" altLang="zh-CN" sz="3200" dirty="0"/>
              <a:t>(8~9</a:t>
            </a:r>
            <a:r>
              <a:rPr lang="zh-CN" altLang="zh-CN" sz="3200" dirty="0"/>
              <a:t>节</a:t>
            </a:r>
            <a:r>
              <a:rPr lang="en-US" altLang="zh-CN" sz="3200" dirty="0"/>
              <a:t>) </a:t>
            </a:r>
            <a:endParaRPr lang="zh-CN" altLang="zh-CN" sz="3200" dirty="0"/>
          </a:p>
          <a:p>
            <a:pPr algn="just">
              <a:spcAft>
                <a:spcPts val="0"/>
              </a:spcAft>
            </a:pPr>
            <a:endParaRPr lang="zh-CN" altLang="zh-CN" kern="100" dirty="0">
              <a:latin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190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F931A82E-C7B7-428A-8761-40F8317A7D4D}"/>
              </a:ext>
            </a:extLst>
          </p:cNvPr>
          <p:cNvSpPr/>
          <p:nvPr/>
        </p:nvSpPr>
        <p:spPr>
          <a:xfrm>
            <a:off x="827314" y="467163"/>
            <a:ext cx="10537372" cy="5923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0" i="0" u="none" strike="noStrike" baseline="30000" dirty="0">
                <a:solidFill>
                  <a:srgbClr val="349955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zh-CN" altLang="en-US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我劝友阿爹和循都基要在主里同心。</a:t>
            </a:r>
            <a:r>
              <a:rPr lang="en-US" altLang="zh-CN" sz="3200" b="0" i="0" u="none" strike="noStrike" baseline="30000" dirty="0">
                <a:solidFill>
                  <a:srgbClr val="349955"/>
                </a:solidFill>
                <a:effectLst/>
                <a:latin typeface="Times New Roman" panose="02020603050405020304" pitchFamily="18" charset="0"/>
              </a:rPr>
              <a:t>3</a:t>
            </a:r>
            <a:r>
              <a:rPr lang="zh-CN" altLang="en-US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我也求你这真实同负</a:t>
            </a:r>
            <a:r>
              <a:rPr lang="zh-CN" altLang="en-US" sz="32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一轭的，帮助这两个女人，因为她们在福音上曾与我一同劳苦；还有革利免，并其余和我一同作工的，他们的名字都在生命册上。</a:t>
            </a:r>
            <a:r>
              <a:rPr lang="en-US" altLang="zh-CN" sz="3200" i="0" u="none" strike="noStrike" baseline="30000" dirty="0">
                <a:solidFill>
                  <a:srgbClr val="349955"/>
                </a:solidFill>
                <a:effectLst/>
                <a:latin typeface="Times New Roman" panose="02020603050405020304" pitchFamily="18" charset="0"/>
              </a:rPr>
              <a:t>4</a:t>
            </a:r>
            <a:r>
              <a:rPr lang="zh-CN" altLang="en-US" sz="3200" i="0" u="none" strike="noStrike" dirty="0">
                <a:effectLst/>
                <a:latin typeface="Times New Roman" panose="02020603050405020304" pitchFamily="18" charset="0"/>
              </a:rPr>
              <a:t>你们要靠主常常喜乐；我再说，你们要喜乐。</a:t>
            </a:r>
            <a:r>
              <a:rPr lang="en-US" altLang="zh-CN" sz="3200" i="0" u="none" strike="noStrike" baseline="30000" dirty="0">
                <a:solidFill>
                  <a:srgbClr val="349955"/>
                </a:solidFill>
                <a:effectLst/>
                <a:latin typeface="Times New Roman" panose="02020603050405020304" pitchFamily="18" charset="0"/>
              </a:rPr>
              <a:t>5</a:t>
            </a:r>
            <a:r>
              <a:rPr lang="zh-CN" altLang="en-US" sz="32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当叫众人知道你们谦让的心。主已经近了。</a:t>
            </a:r>
            <a:r>
              <a:rPr lang="en-US" altLang="zh-CN" sz="3200" i="0" u="none" strike="noStrike" baseline="30000" dirty="0">
                <a:solidFill>
                  <a:srgbClr val="349955"/>
                </a:solidFill>
                <a:effectLst/>
                <a:latin typeface="Times New Roman" panose="02020603050405020304" pitchFamily="18" charset="0"/>
              </a:rPr>
              <a:t>6</a:t>
            </a:r>
            <a:r>
              <a:rPr lang="zh-CN" altLang="en-US" sz="32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应当一无挂虑，只要凡事藉着祷告、祈求和感谢，将你们所要的告诉　神。</a:t>
            </a:r>
            <a:r>
              <a:rPr lang="en-US" altLang="zh-CN" sz="3200" i="0" u="none" strike="noStrike" baseline="30000" dirty="0">
                <a:solidFill>
                  <a:srgbClr val="349955"/>
                </a:solidFill>
                <a:effectLst/>
                <a:latin typeface="Times New Roman" panose="02020603050405020304" pitchFamily="18" charset="0"/>
              </a:rPr>
              <a:t>7</a:t>
            </a:r>
            <a:r>
              <a:rPr lang="zh-CN" altLang="en-US" sz="32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　神所赐出人意外的平安，必在基督耶稣里保守你们的心怀意念。</a:t>
            </a:r>
          </a:p>
        </p:txBody>
      </p:sp>
    </p:spTree>
    <p:extLst>
      <p:ext uri="{BB962C8B-B14F-4D97-AF65-F5344CB8AC3E}">
        <p14:creationId xmlns:p14="http://schemas.microsoft.com/office/powerpoint/2010/main" val="1412754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58084B8A-3416-426E-AF7E-04568868AC81}"/>
              </a:ext>
            </a:extLst>
          </p:cNvPr>
          <p:cNvSpPr/>
          <p:nvPr/>
        </p:nvSpPr>
        <p:spPr>
          <a:xfrm>
            <a:off x="1432956" y="841753"/>
            <a:ext cx="9326088" cy="5174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200" baseline="30000" dirty="0">
                <a:solidFill>
                  <a:srgbClr val="349955"/>
                </a:solidFill>
                <a:latin typeface="Times New Roman" panose="02020603050405020304" pitchFamily="18" charset="0"/>
              </a:rPr>
              <a:t>8</a:t>
            </a:r>
            <a:r>
              <a:rPr lang="zh-CN" altLang="en-US" sz="3200" dirty="0">
                <a:solidFill>
                  <a:prstClr val="black"/>
                </a:solidFill>
                <a:latin typeface="Times New Roman" panose="02020603050405020304" pitchFamily="18" charset="0"/>
              </a:rPr>
              <a:t>弟兄们，我还有未尽的话：凡是真实的、可敬的、公义的、清洁的、可爱的、有美名的，若有什么德行，若有什么称赞，这些事你们都要思念。</a:t>
            </a:r>
            <a:r>
              <a:rPr lang="en-US" altLang="zh-CN" sz="3200" baseline="30000" dirty="0">
                <a:solidFill>
                  <a:srgbClr val="349955"/>
                </a:solidFill>
                <a:latin typeface="Times New Roman" panose="02020603050405020304" pitchFamily="18" charset="0"/>
              </a:rPr>
              <a:t>9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你们在我身上所学习的，所领受的，所听见的，所看见的，这些事你们都要去行，赐平安的　神就必与你们同在。</a:t>
            </a:r>
            <a:endParaRPr lang="en-US" altLang="zh-CN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                        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腓立比书   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4:2-9</a:t>
            </a:r>
            <a:endParaRPr lang="zh-CN" alt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171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AC8D44E2-2E80-4A39-9290-B4EFD8E300FC}"/>
              </a:ext>
            </a:extLst>
          </p:cNvPr>
          <p:cNvSpPr/>
          <p:nvPr/>
        </p:nvSpPr>
        <p:spPr>
          <a:xfrm>
            <a:off x="2812156" y="1767006"/>
            <a:ext cx="6168676" cy="33239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zh-CN" altLang="zh-CN" sz="32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一、主内同心，侍奉平安</a:t>
            </a:r>
            <a:r>
              <a:rPr lang="en-US" altLang="zh-CN" sz="32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(2~3</a:t>
            </a:r>
            <a:r>
              <a:rPr lang="zh-CN" altLang="zh-CN" sz="32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节</a:t>
            </a:r>
            <a:r>
              <a:rPr lang="en-US" altLang="zh-CN" sz="32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200000"/>
              </a:lnSpc>
            </a:pPr>
            <a:r>
              <a:rPr lang="zh-CN" altLang="zh-CN" sz="3200" dirty="0"/>
              <a:t>二、靠主喜乐，心灵平安</a:t>
            </a:r>
            <a:r>
              <a:rPr lang="en-US" altLang="zh-CN" sz="3200" dirty="0"/>
              <a:t>(4~7</a:t>
            </a:r>
            <a:r>
              <a:rPr lang="zh-CN" altLang="zh-CN" sz="3200" dirty="0"/>
              <a:t>节</a:t>
            </a:r>
            <a:r>
              <a:rPr lang="en-US" altLang="zh-CN" sz="3200" dirty="0"/>
              <a:t>)</a:t>
            </a:r>
            <a:endParaRPr lang="zh-CN" altLang="zh-CN" sz="3200" dirty="0"/>
          </a:p>
          <a:p>
            <a:pPr algn="just">
              <a:lnSpc>
                <a:spcPct val="200000"/>
              </a:lnSpc>
            </a:pPr>
            <a:r>
              <a:rPr lang="zh-CN" altLang="zh-CN" sz="3200" dirty="0"/>
              <a:t>三、实行主道，</a:t>
            </a:r>
            <a:r>
              <a:rPr lang="zh-CN" altLang="en-US" sz="3200" dirty="0"/>
              <a:t>社会</a:t>
            </a:r>
            <a:r>
              <a:rPr lang="zh-CN" altLang="zh-CN" sz="3200" dirty="0"/>
              <a:t>平安</a:t>
            </a:r>
            <a:r>
              <a:rPr lang="en-US" altLang="zh-CN" sz="3200" dirty="0"/>
              <a:t>(8~9</a:t>
            </a:r>
            <a:r>
              <a:rPr lang="zh-CN" altLang="zh-CN" sz="3200" dirty="0"/>
              <a:t>节</a:t>
            </a:r>
            <a:r>
              <a:rPr lang="en-US" altLang="zh-CN" sz="3200" dirty="0"/>
              <a:t>) </a:t>
            </a:r>
            <a:endParaRPr lang="zh-CN" altLang="zh-CN" sz="3200" dirty="0"/>
          </a:p>
          <a:p>
            <a:pPr algn="just">
              <a:spcAft>
                <a:spcPts val="0"/>
              </a:spcAft>
            </a:pPr>
            <a:endParaRPr lang="zh-CN" altLang="zh-CN" kern="100" dirty="0">
              <a:latin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22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F931A82E-C7B7-428A-8761-40F8317A7D4D}"/>
              </a:ext>
            </a:extLst>
          </p:cNvPr>
          <p:cNvSpPr/>
          <p:nvPr/>
        </p:nvSpPr>
        <p:spPr>
          <a:xfrm>
            <a:off x="827314" y="1241434"/>
            <a:ext cx="10537372" cy="4077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zh-CN" sz="4000" b="1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一、主内同心，侍奉平安</a:t>
            </a:r>
            <a:r>
              <a:rPr lang="en-US" altLang="zh-CN" sz="4000" b="1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  </a:t>
            </a:r>
          </a:p>
          <a:p>
            <a:pPr algn="just">
              <a:spcAft>
                <a:spcPts val="0"/>
              </a:spcAft>
            </a:pPr>
            <a:endParaRPr lang="zh-CN" altLang="zh-CN" sz="3200" kern="100" dirty="0">
              <a:latin typeface="等线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b="0" i="0" u="none" strike="noStrike" baseline="30000" dirty="0">
                <a:solidFill>
                  <a:srgbClr val="349955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zh-CN" altLang="en-US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我劝</a:t>
            </a:r>
            <a:r>
              <a:rPr lang="zh-CN" altLang="en-US" sz="32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友阿爹</a:t>
            </a:r>
            <a:r>
              <a:rPr lang="zh-CN" altLang="en-US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和</a:t>
            </a:r>
            <a:r>
              <a:rPr lang="zh-CN" altLang="en-US" sz="32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循都基</a:t>
            </a:r>
            <a:r>
              <a:rPr lang="zh-CN" altLang="en-US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要在主里同心。</a:t>
            </a:r>
            <a:r>
              <a:rPr lang="en-US" altLang="zh-CN" sz="3200" b="0" i="0" u="none" strike="noStrike" baseline="30000" dirty="0">
                <a:solidFill>
                  <a:srgbClr val="349955"/>
                </a:solidFill>
                <a:effectLst/>
                <a:latin typeface="Times New Roman" panose="02020603050405020304" pitchFamily="18" charset="0"/>
              </a:rPr>
              <a:t>3</a:t>
            </a:r>
            <a:r>
              <a:rPr lang="zh-CN" altLang="en-US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我也求你这真实同负</a:t>
            </a:r>
            <a:r>
              <a:rPr lang="zh-CN" altLang="en-US" sz="32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一轭的，帮助这两个女人，因为她们在福音上</a:t>
            </a:r>
            <a:r>
              <a:rPr lang="zh-CN" altLang="en-US" sz="3200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曾与我一同劳苦</a:t>
            </a:r>
            <a:r>
              <a:rPr lang="zh-CN" altLang="en-US" sz="32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；还有革利免，并其余和我一同作工的，他们的名字</a:t>
            </a:r>
            <a:r>
              <a:rPr lang="zh-CN" altLang="en-US" sz="3200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都在生命册上</a:t>
            </a:r>
            <a:r>
              <a:rPr lang="zh-CN" altLang="en-US" sz="32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04010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F931A82E-C7B7-428A-8761-40F8317A7D4D}"/>
              </a:ext>
            </a:extLst>
          </p:cNvPr>
          <p:cNvSpPr/>
          <p:nvPr/>
        </p:nvSpPr>
        <p:spPr>
          <a:xfrm>
            <a:off x="827314" y="526539"/>
            <a:ext cx="10537372" cy="6282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zh-CN" sz="4000" b="1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一、主内同心，侍奉平安</a:t>
            </a:r>
            <a:r>
              <a:rPr lang="en-US" altLang="zh-CN" sz="4000" b="1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  </a:t>
            </a:r>
          </a:p>
          <a:p>
            <a:pPr algn="just">
              <a:spcAft>
                <a:spcPts val="0"/>
              </a:spcAft>
            </a:pPr>
            <a:endParaRPr lang="zh-CN" altLang="zh-CN" sz="3200" kern="100" dirty="0">
              <a:latin typeface="等线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b="0" i="0" u="none" strike="noStrike" baseline="30000" dirty="0">
                <a:solidFill>
                  <a:srgbClr val="349955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zh-CN" altLang="en-US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我劝</a:t>
            </a:r>
            <a:r>
              <a:rPr lang="zh-CN" altLang="en-US" sz="32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友阿爹</a:t>
            </a:r>
            <a:r>
              <a:rPr lang="zh-CN" altLang="en-US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和</a:t>
            </a:r>
            <a:r>
              <a:rPr lang="zh-CN" altLang="en-US" sz="32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循都基</a:t>
            </a:r>
            <a:r>
              <a:rPr lang="zh-CN" altLang="en-US" sz="3200" b="0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要在主里同心</a:t>
            </a:r>
            <a:r>
              <a:rPr lang="zh-CN" altLang="en-US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。</a:t>
            </a:r>
            <a:r>
              <a:rPr lang="en-US" altLang="zh-CN" sz="3200" b="0" i="0" u="none" strike="noStrike" baseline="30000" dirty="0">
                <a:solidFill>
                  <a:srgbClr val="349955"/>
                </a:solidFill>
                <a:effectLst/>
                <a:latin typeface="Times New Roman" panose="02020603050405020304" pitchFamily="18" charset="0"/>
              </a:rPr>
              <a:t>3</a:t>
            </a:r>
            <a:r>
              <a:rPr lang="zh-CN" altLang="en-US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我也求你这真实同负</a:t>
            </a:r>
            <a:r>
              <a:rPr lang="zh-CN" altLang="en-US" sz="32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一轭的，帮助这两个女人，因为她们在福音上曾与我一同劳苦；还有革利免，并其余和我一同作工的，他们的名字都在生命册上。</a:t>
            </a:r>
            <a:endParaRPr lang="en-US" altLang="zh-CN" sz="320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32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同心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：同样的意念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——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同主的心</a:t>
            </a:r>
            <a:endParaRPr lang="en-US" altLang="zh-CN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zh-CN" altLang="en-US" sz="320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27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0896AB0C-8ADF-478B-8CDE-DDEA48816270}"/>
              </a:ext>
            </a:extLst>
          </p:cNvPr>
          <p:cNvSpPr/>
          <p:nvPr/>
        </p:nvSpPr>
        <p:spPr>
          <a:xfrm>
            <a:off x="795251" y="0"/>
            <a:ext cx="10601498" cy="6665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aseline="30000" dirty="0">
                <a:latin typeface="等线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dirty="0">
                <a:cs typeface="Times New Roman" panose="02020603050405020304" pitchFamily="18" charset="0"/>
              </a:rPr>
              <a:t>所以在基督里若有什么劝勉，爱心有什么安慰，圣灵有什么交通，心中有什么慈悲怜悯，</a:t>
            </a:r>
            <a:r>
              <a:rPr lang="en-US" altLang="zh-CN" sz="3200" baseline="30000" dirty="0">
                <a:cs typeface="Times New Roman" panose="02020603050405020304" pitchFamily="18" charset="0"/>
              </a:rPr>
              <a:t>2</a:t>
            </a:r>
            <a:r>
              <a:rPr lang="zh-CN" altLang="zh-CN" sz="3200" dirty="0">
                <a:cs typeface="Times New Roman" panose="02020603050405020304" pitchFamily="18" charset="0"/>
              </a:rPr>
              <a:t>你们就要</a:t>
            </a:r>
            <a:r>
              <a:rPr lang="zh-CN" altLang="zh-CN" sz="3200" dirty="0">
                <a:solidFill>
                  <a:srgbClr val="FF0000"/>
                </a:solidFill>
                <a:cs typeface="Times New Roman" panose="02020603050405020304" pitchFamily="18" charset="0"/>
              </a:rPr>
              <a:t>意念相同</a:t>
            </a:r>
            <a:r>
              <a:rPr lang="zh-CN" altLang="zh-CN" sz="3200" dirty="0">
                <a:cs typeface="Times New Roman" panose="02020603050405020304" pitchFamily="18" charset="0"/>
              </a:rPr>
              <a:t>，</a:t>
            </a:r>
            <a:r>
              <a:rPr lang="zh-CN" altLang="zh-CN" sz="3200" dirty="0">
                <a:solidFill>
                  <a:srgbClr val="FF0000"/>
                </a:solidFill>
                <a:cs typeface="Times New Roman" panose="02020603050405020304" pitchFamily="18" charset="0"/>
              </a:rPr>
              <a:t>爱心相同</a:t>
            </a:r>
            <a:r>
              <a:rPr lang="zh-CN" altLang="zh-CN" sz="3200" dirty="0">
                <a:cs typeface="Times New Roman" panose="02020603050405020304" pitchFamily="18" charset="0"/>
              </a:rPr>
              <a:t>，有</a:t>
            </a:r>
            <a:r>
              <a:rPr lang="zh-CN" altLang="zh-CN" sz="3200" dirty="0">
                <a:solidFill>
                  <a:srgbClr val="FF0000"/>
                </a:solidFill>
                <a:cs typeface="Times New Roman" panose="02020603050405020304" pitchFamily="18" charset="0"/>
              </a:rPr>
              <a:t>一样的心思</a:t>
            </a:r>
            <a:r>
              <a:rPr lang="zh-CN" altLang="zh-CN" sz="3200" dirty="0">
                <a:cs typeface="Times New Roman" panose="02020603050405020304" pitchFamily="18" charset="0"/>
              </a:rPr>
              <a:t>，有</a:t>
            </a:r>
            <a:r>
              <a:rPr lang="zh-CN" altLang="zh-CN" sz="3200" dirty="0">
                <a:solidFill>
                  <a:srgbClr val="FF0000"/>
                </a:solidFill>
                <a:cs typeface="Times New Roman" panose="02020603050405020304" pitchFamily="18" charset="0"/>
              </a:rPr>
              <a:t>一样的意念</a:t>
            </a:r>
            <a:r>
              <a:rPr lang="zh-CN" altLang="zh-CN" sz="3200" dirty="0">
                <a:cs typeface="Times New Roman" panose="02020603050405020304" pitchFamily="18" charset="0"/>
              </a:rPr>
              <a:t>，使我的喜乐可以满足。</a:t>
            </a:r>
            <a:r>
              <a:rPr lang="en-US" altLang="zh-CN" sz="3200" baseline="30000" dirty="0">
                <a:cs typeface="Times New Roman" panose="02020603050405020304" pitchFamily="18" charset="0"/>
              </a:rPr>
              <a:t>3</a:t>
            </a:r>
            <a:r>
              <a:rPr lang="zh-CN" altLang="zh-CN" sz="3200" dirty="0">
                <a:cs typeface="Times New Roman" panose="02020603050405020304" pitchFamily="18" charset="0"/>
              </a:rPr>
              <a:t>凡事不可结党，不可贪图虚浮的荣耀，只要存心谦卑，各人看别人比自己强。</a:t>
            </a:r>
            <a:r>
              <a:rPr lang="en-US" altLang="zh-CN" sz="3200" baseline="30000" dirty="0">
                <a:cs typeface="Times New Roman" panose="02020603050405020304" pitchFamily="18" charset="0"/>
              </a:rPr>
              <a:t>4</a:t>
            </a:r>
            <a:r>
              <a:rPr lang="zh-CN" altLang="zh-CN" sz="3200" dirty="0">
                <a:cs typeface="Times New Roman" panose="02020603050405020304" pitchFamily="18" charset="0"/>
              </a:rPr>
              <a:t>各人不要单顾自己的事，也要顾别人的事。</a:t>
            </a:r>
            <a:r>
              <a:rPr lang="en-US" altLang="zh-CN" sz="3200" baseline="30000" dirty="0">
                <a:cs typeface="Times New Roman" panose="02020603050405020304" pitchFamily="18" charset="0"/>
              </a:rPr>
              <a:t>5</a:t>
            </a:r>
            <a:r>
              <a:rPr lang="zh-CN" altLang="zh-CN" sz="3200" dirty="0">
                <a:cs typeface="Times New Roman" panose="02020603050405020304" pitchFamily="18" charset="0"/>
              </a:rPr>
              <a:t>你们当以</a:t>
            </a:r>
            <a:r>
              <a:rPr lang="zh-CN" altLang="zh-CN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基督耶稣的心为心</a:t>
            </a:r>
            <a:r>
              <a:rPr lang="zh-CN" altLang="zh-CN" sz="3200" dirty="0">
                <a:cs typeface="Times New Roman" panose="02020603050405020304" pitchFamily="18" charset="0"/>
              </a:rPr>
              <a:t>。</a:t>
            </a:r>
            <a:r>
              <a:rPr lang="en-US" altLang="zh-CN" sz="3200" baseline="30000" dirty="0">
                <a:cs typeface="Times New Roman" panose="02020603050405020304" pitchFamily="18" charset="0"/>
              </a:rPr>
              <a:t>6</a:t>
            </a:r>
            <a:r>
              <a:rPr lang="zh-CN" altLang="zh-CN" sz="3200" dirty="0">
                <a:cs typeface="Times New Roman" panose="02020603050405020304" pitchFamily="18" charset="0"/>
              </a:rPr>
              <a:t>他本有　神的形像，不以自己与　神同等为强夺的，</a:t>
            </a:r>
            <a:r>
              <a:rPr lang="en-US" altLang="zh-CN" sz="3200" baseline="30000" dirty="0">
                <a:cs typeface="Times New Roman" panose="02020603050405020304" pitchFamily="18" charset="0"/>
              </a:rPr>
              <a:t>7</a:t>
            </a:r>
            <a:r>
              <a:rPr lang="zh-CN" altLang="zh-CN" sz="3200" dirty="0">
                <a:cs typeface="Times New Roman" panose="02020603050405020304" pitchFamily="18" charset="0"/>
              </a:rPr>
              <a:t>反倒虚己，取了奴仆的形像，成为人的样式。</a:t>
            </a:r>
            <a:r>
              <a:rPr lang="en-US" altLang="zh-CN" sz="3200" baseline="30000" dirty="0">
                <a:cs typeface="Times New Roman" panose="02020603050405020304" pitchFamily="18" charset="0"/>
              </a:rPr>
              <a:t>8</a:t>
            </a:r>
            <a:r>
              <a:rPr lang="zh-CN" altLang="zh-CN" sz="3200" dirty="0">
                <a:cs typeface="Times New Roman" panose="02020603050405020304" pitchFamily="18" charset="0"/>
              </a:rPr>
              <a:t>既有人的样子，就自己卑微，存心顺服，以至于死，且死在十字架上。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735572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0896AB0C-8ADF-478B-8CDE-DDEA48816270}"/>
              </a:ext>
            </a:extLst>
          </p:cNvPr>
          <p:cNvSpPr/>
          <p:nvPr/>
        </p:nvSpPr>
        <p:spPr>
          <a:xfrm>
            <a:off x="795251" y="0"/>
            <a:ext cx="10601498" cy="6665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aseline="30000" dirty="0">
                <a:latin typeface="等线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dirty="0">
                <a:cs typeface="Times New Roman" panose="02020603050405020304" pitchFamily="18" charset="0"/>
              </a:rPr>
              <a:t>所以在基督里若有什么劝勉，爱心有什么安慰，圣灵有什么交通，心中有什么慈悲怜悯，</a:t>
            </a:r>
            <a:r>
              <a:rPr lang="en-US" altLang="zh-CN" sz="3200" baseline="30000" dirty="0">
                <a:cs typeface="Times New Roman" panose="02020603050405020304" pitchFamily="18" charset="0"/>
              </a:rPr>
              <a:t>2</a:t>
            </a:r>
            <a:r>
              <a:rPr lang="zh-CN" altLang="zh-CN" sz="3200" dirty="0">
                <a:cs typeface="Times New Roman" panose="02020603050405020304" pitchFamily="18" charset="0"/>
              </a:rPr>
              <a:t>你们就要意念相同，爱心相同，有一样的心思，有一样的意念，使我的喜乐可以满足。</a:t>
            </a:r>
            <a:r>
              <a:rPr lang="en-US" altLang="zh-CN" sz="3200" baseline="30000" dirty="0">
                <a:cs typeface="Times New Roman" panose="02020603050405020304" pitchFamily="18" charset="0"/>
              </a:rPr>
              <a:t>3</a:t>
            </a:r>
            <a:r>
              <a:rPr lang="zh-CN" altLang="zh-CN" sz="3200" dirty="0">
                <a:cs typeface="Times New Roman" panose="02020603050405020304" pitchFamily="18" charset="0"/>
              </a:rPr>
              <a:t>凡事不可结党，不可贪图虚浮的荣耀，只要</a:t>
            </a:r>
            <a:r>
              <a:rPr lang="zh-CN" altLang="zh-CN" sz="3200" dirty="0">
                <a:solidFill>
                  <a:srgbClr val="FF0000"/>
                </a:solidFill>
                <a:cs typeface="Times New Roman" panose="02020603050405020304" pitchFamily="18" charset="0"/>
              </a:rPr>
              <a:t>存心谦卑</a:t>
            </a:r>
            <a:r>
              <a:rPr lang="zh-CN" altLang="zh-CN" sz="3200" dirty="0">
                <a:cs typeface="Times New Roman" panose="02020603050405020304" pitchFamily="18" charset="0"/>
              </a:rPr>
              <a:t>，各人看</a:t>
            </a:r>
            <a:r>
              <a:rPr lang="zh-CN" altLang="zh-CN" sz="3200" dirty="0">
                <a:solidFill>
                  <a:srgbClr val="FF0000"/>
                </a:solidFill>
                <a:cs typeface="Times New Roman" panose="02020603050405020304" pitchFamily="18" charset="0"/>
              </a:rPr>
              <a:t>别人比自己强</a:t>
            </a:r>
            <a:r>
              <a:rPr lang="zh-CN" altLang="zh-CN" sz="3200" dirty="0">
                <a:cs typeface="Times New Roman" panose="02020603050405020304" pitchFamily="18" charset="0"/>
              </a:rPr>
              <a:t>。</a:t>
            </a:r>
            <a:r>
              <a:rPr lang="en-US" altLang="zh-CN" sz="3200" baseline="30000" dirty="0">
                <a:cs typeface="Times New Roman" panose="02020603050405020304" pitchFamily="18" charset="0"/>
              </a:rPr>
              <a:t>4</a:t>
            </a:r>
            <a:r>
              <a:rPr lang="zh-CN" altLang="zh-CN" sz="3200" dirty="0">
                <a:cs typeface="Times New Roman" panose="02020603050405020304" pitchFamily="18" charset="0"/>
              </a:rPr>
              <a:t>各人不要单顾自己的事，也要</a:t>
            </a:r>
            <a:r>
              <a:rPr lang="zh-CN" altLang="zh-CN" sz="3200" dirty="0">
                <a:solidFill>
                  <a:srgbClr val="FF0000"/>
                </a:solidFill>
                <a:cs typeface="Times New Roman" panose="02020603050405020304" pitchFamily="18" charset="0"/>
              </a:rPr>
              <a:t>顾别人的事</a:t>
            </a:r>
            <a:r>
              <a:rPr lang="zh-CN" altLang="zh-CN" sz="3200" dirty="0">
                <a:cs typeface="Times New Roman" panose="02020603050405020304" pitchFamily="18" charset="0"/>
              </a:rPr>
              <a:t>。</a:t>
            </a:r>
            <a:r>
              <a:rPr lang="en-US" altLang="zh-CN" sz="3200" baseline="30000" dirty="0">
                <a:cs typeface="Times New Roman" panose="02020603050405020304" pitchFamily="18" charset="0"/>
              </a:rPr>
              <a:t>5</a:t>
            </a:r>
            <a:r>
              <a:rPr lang="zh-CN" altLang="zh-CN" sz="3200" dirty="0">
                <a:cs typeface="Times New Roman" panose="02020603050405020304" pitchFamily="18" charset="0"/>
              </a:rPr>
              <a:t>你们当</a:t>
            </a:r>
            <a:r>
              <a:rPr lang="zh-CN" altLang="zh-CN" sz="3200" dirty="0">
                <a:highlight>
                  <a:srgbClr val="FFFF00"/>
                </a:highlight>
                <a:cs typeface="Times New Roman" panose="02020603050405020304" pitchFamily="18" charset="0"/>
              </a:rPr>
              <a:t>以基督耶稣的心为心</a:t>
            </a:r>
            <a:r>
              <a:rPr lang="zh-CN" altLang="zh-CN" sz="3200" dirty="0">
                <a:cs typeface="Times New Roman" panose="02020603050405020304" pitchFamily="18" charset="0"/>
              </a:rPr>
              <a:t>。</a:t>
            </a:r>
            <a:r>
              <a:rPr lang="en-US" altLang="zh-CN" sz="3200" baseline="30000" dirty="0">
                <a:cs typeface="Times New Roman" panose="02020603050405020304" pitchFamily="18" charset="0"/>
              </a:rPr>
              <a:t>6</a:t>
            </a:r>
            <a:r>
              <a:rPr lang="zh-CN" altLang="zh-CN" sz="3200" dirty="0">
                <a:cs typeface="Times New Roman" panose="02020603050405020304" pitchFamily="18" charset="0"/>
              </a:rPr>
              <a:t>他本有　神的形像，不以自己与　神同等为强夺的，</a:t>
            </a:r>
            <a:r>
              <a:rPr lang="en-US" altLang="zh-CN" sz="3200" baseline="30000" dirty="0">
                <a:cs typeface="Times New Roman" panose="02020603050405020304" pitchFamily="18" charset="0"/>
              </a:rPr>
              <a:t>7</a:t>
            </a:r>
            <a:r>
              <a:rPr lang="zh-CN" altLang="zh-CN" sz="3200" dirty="0">
                <a:cs typeface="Times New Roman" panose="02020603050405020304" pitchFamily="18" charset="0"/>
              </a:rPr>
              <a:t>反倒</a:t>
            </a:r>
            <a:r>
              <a:rPr lang="zh-CN" altLang="zh-CN" sz="3200" dirty="0">
                <a:solidFill>
                  <a:srgbClr val="FF0000"/>
                </a:solidFill>
                <a:cs typeface="Times New Roman" panose="02020603050405020304" pitchFamily="18" charset="0"/>
              </a:rPr>
              <a:t>虚己</a:t>
            </a:r>
            <a:r>
              <a:rPr lang="zh-CN" altLang="zh-CN" sz="3200" dirty="0">
                <a:cs typeface="Times New Roman" panose="02020603050405020304" pitchFamily="18" charset="0"/>
              </a:rPr>
              <a:t>，取了奴仆的形像，成为人的样式。</a:t>
            </a:r>
            <a:r>
              <a:rPr lang="en-US" altLang="zh-CN" sz="3200" baseline="30000" dirty="0">
                <a:cs typeface="Times New Roman" panose="02020603050405020304" pitchFamily="18" charset="0"/>
              </a:rPr>
              <a:t>8</a:t>
            </a:r>
            <a:r>
              <a:rPr lang="zh-CN" altLang="zh-CN" sz="3200" dirty="0">
                <a:cs typeface="Times New Roman" panose="02020603050405020304" pitchFamily="18" charset="0"/>
              </a:rPr>
              <a:t>既有人的样子，就自己</a:t>
            </a:r>
            <a:r>
              <a:rPr lang="zh-CN" altLang="zh-CN" sz="3200" dirty="0">
                <a:solidFill>
                  <a:srgbClr val="FF0000"/>
                </a:solidFill>
                <a:cs typeface="Times New Roman" panose="02020603050405020304" pitchFamily="18" charset="0"/>
              </a:rPr>
              <a:t>卑微</a:t>
            </a:r>
            <a:r>
              <a:rPr lang="zh-CN" altLang="zh-CN" sz="3200" dirty="0">
                <a:cs typeface="Times New Roman" panose="02020603050405020304" pitchFamily="18" charset="0"/>
              </a:rPr>
              <a:t>，存心</a:t>
            </a:r>
            <a:r>
              <a:rPr lang="zh-CN" altLang="zh-CN" sz="3200" dirty="0">
                <a:solidFill>
                  <a:srgbClr val="FF0000"/>
                </a:solidFill>
                <a:cs typeface="Times New Roman" panose="02020603050405020304" pitchFamily="18" charset="0"/>
              </a:rPr>
              <a:t>顺服</a:t>
            </a:r>
            <a:r>
              <a:rPr lang="zh-CN" altLang="zh-CN" sz="3200" dirty="0">
                <a:cs typeface="Times New Roman" panose="02020603050405020304" pitchFamily="18" charset="0"/>
              </a:rPr>
              <a:t>，以至于</a:t>
            </a:r>
            <a:r>
              <a:rPr lang="zh-CN" altLang="zh-CN" sz="3200" dirty="0">
                <a:solidFill>
                  <a:srgbClr val="FF0000"/>
                </a:solidFill>
                <a:cs typeface="Times New Roman" panose="02020603050405020304" pitchFamily="18" charset="0"/>
              </a:rPr>
              <a:t>死</a:t>
            </a:r>
            <a:r>
              <a:rPr lang="zh-CN" altLang="zh-CN" sz="3200" dirty="0">
                <a:cs typeface="Times New Roman" panose="02020603050405020304" pitchFamily="18" charset="0"/>
              </a:rPr>
              <a:t>，且死在十字架上。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99169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F931A82E-C7B7-428A-8761-40F8317A7D4D}"/>
              </a:ext>
            </a:extLst>
          </p:cNvPr>
          <p:cNvSpPr/>
          <p:nvPr/>
        </p:nvSpPr>
        <p:spPr>
          <a:xfrm>
            <a:off x="827314" y="526539"/>
            <a:ext cx="10537372" cy="6282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zh-CN" sz="4000" b="1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一、主内同心，侍奉平安</a:t>
            </a:r>
            <a:r>
              <a:rPr lang="en-US" altLang="zh-CN" sz="4000" b="1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  </a:t>
            </a:r>
          </a:p>
          <a:p>
            <a:pPr algn="just">
              <a:spcAft>
                <a:spcPts val="0"/>
              </a:spcAft>
            </a:pPr>
            <a:endParaRPr lang="zh-CN" altLang="zh-CN" sz="3200" kern="100" dirty="0">
              <a:latin typeface="等线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b="0" i="0" u="none" strike="noStrike" baseline="30000" dirty="0">
                <a:solidFill>
                  <a:srgbClr val="349955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zh-CN" altLang="en-US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我劝</a:t>
            </a:r>
            <a:r>
              <a:rPr lang="zh-CN" altLang="en-US" sz="32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友阿爹</a:t>
            </a:r>
            <a:r>
              <a:rPr lang="zh-CN" altLang="en-US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和</a:t>
            </a:r>
            <a:r>
              <a:rPr lang="zh-CN" altLang="en-US" sz="32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循都基</a:t>
            </a:r>
            <a:r>
              <a:rPr lang="zh-CN" altLang="en-US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要在主里同心。</a:t>
            </a:r>
            <a:r>
              <a:rPr lang="en-US" altLang="zh-CN" sz="3200" b="0" i="0" u="none" strike="noStrike" baseline="30000" dirty="0">
                <a:solidFill>
                  <a:srgbClr val="349955"/>
                </a:solidFill>
                <a:effectLst/>
                <a:latin typeface="Times New Roman" panose="02020603050405020304" pitchFamily="18" charset="0"/>
              </a:rPr>
              <a:t>3</a:t>
            </a:r>
            <a:r>
              <a:rPr lang="zh-CN" altLang="en-US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我也求你这真实同负</a:t>
            </a:r>
            <a:r>
              <a:rPr lang="zh-CN" altLang="en-US" sz="32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一轭的，</a:t>
            </a:r>
            <a:r>
              <a:rPr lang="zh-CN" altLang="en-US" sz="3200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帮助这两个女人</a:t>
            </a:r>
            <a:r>
              <a:rPr lang="zh-CN" altLang="en-US" sz="32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，因为她们在福音上曾与我一同劳苦；还有革利免，并其余和我一同作工的，他们的名字都在生命册上。</a:t>
            </a:r>
            <a:endParaRPr lang="en-US" altLang="zh-CN" sz="320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32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同心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：同样的意念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——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同主的心</a:t>
            </a:r>
            <a:endParaRPr lang="en-US" altLang="zh-CN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zh-CN" altLang="en-US" sz="320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61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1490</Words>
  <Application>Microsoft Office PowerPoint</Application>
  <PresentationFormat>宽屏</PresentationFormat>
  <Paragraphs>55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3" baseType="lpstr">
      <vt:lpstr>等线</vt:lpstr>
      <vt:lpstr>等线 Light</vt:lpstr>
      <vt:lpstr>Arial</vt:lpstr>
      <vt:lpstr>Times New Roman</vt:lpstr>
      <vt:lpstr>Office 主题​​</vt:lpstr>
      <vt:lpstr>平安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平安</dc:title>
  <dc:creator>zhen wang</dc:creator>
  <cp:lastModifiedBy>zhen wang</cp:lastModifiedBy>
  <cp:revision>1</cp:revision>
  <dcterms:created xsi:type="dcterms:W3CDTF">2020-02-02T00:45:49Z</dcterms:created>
  <dcterms:modified xsi:type="dcterms:W3CDTF">2020-02-02T06:58:29Z</dcterms:modified>
</cp:coreProperties>
</file>