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6" r:id="rId8"/>
    <p:sldId id="261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21"/>
  </p:normalViewPr>
  <p:slideViewPr>
    <p:cSldViewPr snapToGrid="0" snapToObjects="1">
      <p:cViewPr varScale="1">
        <p:scale>
          <a:sx n="96" d="100"/>
          <a:sy n="96" d="100"/>
        </p:scale>
        <p:origin x="15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E4DF-ABA3-9A40-BB24-08A3964F3248}" type="datetimeFigureOut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53A6-C151-A547-AD17-EC35AB2D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48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E4DF-ABA3-9A40-BB24-08A3964F3248}" type="datetimeFigureOut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53A6-C151-A547-AD17-EC35AB2D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73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E4DF-ABA3-9A40-BB24-08A3964F3248}" type="datetimeFigureOut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53A6-C151-A547-AD17-EC35AB2D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9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E4DF-ABA3-9A40-BB24-08A3964F3248}" type="datetimeFigureOut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53A6-C151-A547-AD17-EC35AB2D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20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E4DF-ABA3-9A40-BB24-08A3964F3248}" type="datetimeFigureOut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53A6-C151-A547-AD17-EC35AB2D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5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E4DF-ABA3-9A40-BB24-08A3964F3248}" type="datetimeFigureOut">
              <a:rPr lang="en-US" smtClean="0"/>
              <a:t>2/9/20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53A6-C151-A547-AD17-EC35AB2D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E4DF-ABA3-9A40-BB24-08A3964F3248}" type="datetimeFigureOut">
              <a:rPr lang="en-US" smtClean="0"/>
              <a:t>2/9/20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53A6-C151-A547-AD17-EC35AB2D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6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E4DF-ABA3-9A40-BB24-08A3964F3248}" type="datetimeFigureOut">
              <a:rPr lang="en-US" smtClean="0"/>
              <a:t>2/9/20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53A6-C151-A547-AD17-EC35AB2D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8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E4DF-ABA3-9A40-BB24-08A3964F3248}" type="datetimeFigureOut">
              <a:rPr lang="en-US" smtClean="0"/>
              <a:t>2/9/20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53A6-C151-A547-AD17-EC35AB2D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9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E4DF-ABA3-9A40-BB24-08A3964F3248}" type="datetimeFigureOut">
              <a:rPr lang="en-US" smtClean="0"/>
              <a:t>2/9/20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53A6-C151-A547-AD17-EC35AB2D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83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E4DF-ABA3-9A40-BB24-08A3964F3248}" type="datetimeFigureOut">
              <a:rPr lang="en-US" smtClean="0"/>
              <a:t>2/9/20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53A6-C151-A547-AD17-EC35AB2D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78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DE4DF-ABA3-9A40-BB24-08A3964F3248}" type="datetimeFigureOut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753A6-C151-A547-AD17-EC35AB2D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40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8F57C-DBAE-EE4C-A792-2C026A957E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靠主得胜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0294D4-D6C7-274C-8307-56E8AFC3B8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2020</a:t>
            </a:r>
            <a:r>
              <a:rPr lang="zh-CN" altLang="en-US" dirty="0"/>
              <a:t>年</a:t>
            </a:r>
            <a:r>
              <a:rPr lang="en-US" altLang="zh-CN" dirty="0"/>
              <a:t>2</a:t>
            </a:r>
            <a:r>
              <a:rPr lang="zh-CN" altLang="en-US" dirty="0"/>
              <a:t>月</a:t>
            </a:r>
            <a:r>
              <a:rPr lang="en-US" altLang="zh-CN" dirty="0"/>
              <a:t>9</a:t>
            </a:r>
            <a:r>
              <a:rPr lang="zh-CN" altLang="en-US" dirty="0"/>
              <a:t>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507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FA9BF-688E-F243-88C8-E43E14CD6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我靠着那加给我力量的，</a:t>
            </a:r>
            <a:br>
              <a:rPr lang="en-CA" altLang="zh-CN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凡事都能做。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0A9F48-CF5B-6E47-B7DE-FE836BD9F7E2}"/>
              </a:ext>
            </a:extLst>
          </p:cNvPr>
          <p:cNvSpPr/>
          <p:nvPr/>
        </p:nvSpPr>
        <p:spPr>
          <a:xfrm>
            <a:off x="1033669" y="1690689"/>
            <a:ext cx="707666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Tx/>
              <a:buChar char="-"/>
            </a:pPr>
            <a:r>
              <a:rPr lang="zh-CN" altLang="en-US" sz="3600" dirty="0">
                <a:solidFill>
                  <a:schemeClr val="bg2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不要透过苦难看神</a:t>
            </a:r>
            <a:endParaRPr lang="en-CA" altLang="zh-CN" sz="3600" dirty="0">
              <a:solidFill>
                <a:schemeClr val="bg2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600" dirty="0">
                <a:solidFill>
                  <a:schemeClr val="bg2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要透过神，看苦难</a:t>
            </a:r>
            <a:endParaRPr lang="en-CA" sz="3600" dirty="0">
              <a:solidFill>
                <a:schemeClr val="bg2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71500" indent="-571500">
              <a:buFontTx/>
              <a:buChar char="-"/>
            </a:pPr>
            <a:r>
              <a:rPr lang="zh-CN" altLang="en-US" sz="3600" dirty="0">
                <a:solidFill>
                  <a:schemeClr val="bg2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祷告，祈求和感谢</a:t>
            </a:r>
            <a:endParaRPr lang="en-CA" altLang="zh-CN" sz="3600" dirty="0">
              <a:solidFill>
                <a:schemeClr val="bg2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71500" indent="-571500">
              <a:buFontTx/>
              <a:buChar char="-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与神建立紧密对的关系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5F86E0-7D50-5F4B-BF91-520F0D866376}"/>
              </a:ext>
            </a:extLst>
          </p:cNvPr>
          <p:cNvSpPr/>
          <p:nvPr/>
        </p:nvSpPr>
        <p:spPr>
          <a:xfrm>
            <a:off x="1351722" y="4124247"/>
            <a:ext cx="690438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KaiTi" panose="02010609060101010101" pitchFamily="49" charset="-122"/>
                <a:ea typeface="KaiTi" panose="02010609060101010101" pitchFamily="49" charset="-122"/>
              </a:rPr>
              <a:t>就是在患难中也是欢欢喜喜的；因为知道患难生忍耐</a:t>
            </a:r>
            <a:r>
              <a:rPr 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， </a:t>
            </a:r>
            <a:r>
              <a:rPr lang="en-US" sz="2800" b="1" dirty="0" err="1">
                <a:latin typeface="KaiTi" panose="02010609060101010101" pitchFamily="49" charset="-122"/>
                <a:ea typeface="KaiTi" panose="02010609060101010101" pitchFamily="49" charset="-122"/>
              </a:rPr>
              <a:t>忍耐生老练，老练生盼望</a:t>
            </a:r>
            <a:r>
              <a:rPr 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； </a:t>
            </a:r>
            <a:r>
              <a:rPr lang="en-US" sz="2800" b="1" dirty="0" err="1">
                <a:latin typeface="KaiTi" panose="02010609060101010101" pitchFamily="49" charset="-122"/>
                <a:ea typeface="KaiTi" panose="02010609060101010101" pitchFamily="49" charset="-122"/>
              </a:rPr>
              <a:t>盼望不至于羞耻，因为所赐给我们的圣灵将神的爱浇灌在我们心里</a:t>
            </a:r>
            <a:r>
              <a:rPr 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</a:p>
          <a:p>
            <a:r>
              <a:rPr lang="zh-CN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（罗马书 </a:t>
            </a:r>
            <a:r>
              <a:rPr lang="en-US" altLang="zh-CN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5:3-5</a:t>
            </a:r>
            <a:r>
              <a:rPr lang="zh-CN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2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34148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FA9BF-688E-F243-88C8-E43E14CD6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我靠着那加给我力量的，</a:t>
            </a:r>
            <a:br>
              <a:rPr lang="en-CA" altLang="zh-CN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凡事都能做。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0A9F48-CF5B-6E47-B7DE-FE836BD9F7E2}"/>
              </a:ext>
            </a:extLst>
          </p:cNvPr>
          <p:cNvSpPr/>
          <p:nvPr/>
        </p:nvSpPr>
        <p:spPr>
          <a:xfrm>
            <a:off x="1033669" y="1690689"/>
            <a:ext cx="707666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Tx/>
              <a:buChar char="-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不要透过苦难看神</a:t>
            </a:r>
            <a:endParaRPr lang="en-CA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   要透过神，看苦难</a:t>
            </a:r>
            <a:endParaRPr lang="en-CA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71500" indent="-571500">
              <a:buFontTx/>
              <a:buChar char="-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祷告，祈求和感谢</a:t>
            </a:r>
            <a:endParaRPr lang="en-CA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71500" indent="-571500">
              <a:buFontTx/>
              <a:buChar char="-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与神建立紧密对的关系</a:t>
            </a:r>
            <a:endParaRPr lang="en-CA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71500" indent="-571500">
              <a:buFontTx/>
              <a:buChar char="-"/>
            </a:pPr>
            <a:r>
              <a:rPr lang="zh-CN" altLang="en-CA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能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做： 知足的心</a:t>
            </a:r>
            <a:endParaRPr lang="en-CA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“我无论在什么景况都可以知足。”</a:t>
            </a:r>
            <a:endParaRPr 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6284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43E8F-BB52-AF45-A70A-D5B6C25F8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161031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腓立比书</a:t>
            </a:r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4:11-13</a:t>
            </a:r>
            <a:b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CA" altLang="zh-CN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我无论在什么景况都可以知足，这是我已经学会了。 我知道怎样处卑贱，也知道怎样处丰富；或饱足，或饥饿；或有余，或缺乏，随事随在，我都得了秘诀。 </a:t>
            </a:r>
            <a:r>
              <a:rPr lang="zh-CN" altLang="en-US" b="1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我靠着那加给我力量的，凡事都能做。</a:t>
            </a:r>
            <a:endParaRPr lang="en-US" b="1" dirty="0">
              <a:solidFill>
                <a:srgbClr val="C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0492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43E8F-BB52-AF45-A70A-D5B6C25F8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161031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腓立比书</a:t>
            </a:r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4:11-13</a:t>
            </a:r>
            <a:b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CA" altLang="zh-CN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我无论在什么景况都可以知足，这是我已经学会了。 我知道怎样处卑贱，也知道怎样处丰富；或饱足，或饥饿；或有余，或缺乏，随事随在，我都得了秘诀。 </a:t>
            </a:r>
            <a:r>
              <a:rPr lang="zh-CN" altLang="en-US" b="1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我靠着那加给我力量的，凡事都能做。</a:t>
            </a:r>
            <a:endParaRPr lang="en-US" b="1" dirty="0">
              <a:solidFill>
                <a:srgbClr val="C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96172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CD147-14A3-BE44-A3F2-360D8719F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026" y="365126"/>
            <a:ext cx="6832324" cy="3212961"/>
          </a:xfrm>
        </p:spPr>
        <p:txBody>
          <a:bodyPr>
            <a:normAutofit/>
          </a:bodyPr>
          <a:lstStyle/>
          <a:p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人人面对困难</a:t>
            </a:r>
            <a:br>
              <a:rPr lang="en-CA" altLang="zh-CN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如何面对困难？</a:t>
            </a:r>
            <a:br>
              <a:rPr lang="en-CA" altLang="zh-CN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靠主得胜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08843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8A060-62D8-4B49-90F0-8AAF308EA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472" y="1451459"/>
            <a:ext cx="8237055" cy="4472264"/>
          </a:xfrm>
        </p:spPr>
        <p:txBody>
          <a:bodyPr>
            <a:noAutofit/>
          </a:bodyPr>
          <a:lstStyle/>
          <a:p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彼得前书</a:t>
            </a:r>
            <a:r>
              <a:rPr lang="en-US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5:8-10</a:t>
            </a:r>
            <a:br>
              <a:rPr lang="en-US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务要谨守，警醒。</a:t>
            </a:r>
            <a:r>
              <a:rPr lang="zh-CN" altLang="en-US" sz="3600" b="1" i="1" dirty="0">
                <a:latin typeface="KaiTi" panose="02010609060101010101" pitchFamily="49" charset="-122"/>
                <a:ea typeface="KaiTi" panose="02010609060101010101" pitchFamily="49" charset="-122"/>
              </a:rPr>
              <a:t>因为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你们的仇敌魔鬼，如同吼叫的狮子，遍地游行，寻找可吞吃的人。你们要用坚固的</a:t>
            </a:r>
            <a:r>
              <a:rPr lang="zh-CN" altLang="en-US" sz="36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信心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抵挡他，因为知道你们</a:t>
            </a:r>
            <a:r>
              <a:rPr lang="zh-CN" altLang="en-US" sz="36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在世上的众弟兄也是经历这样的苦难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。 那赐诸般恩典的　神曾在基督里召你们，得享他永远的荣耀，等你们</a:t>
            </a:r>
            <a:r>
              <a:rPr lang="zh-CN" altLang="en-US" sz="36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暂受苦难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之后，必要亲自成全你们，坚固你们，赐力量给你们。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45C2BA-BB60-2045-920C-7F57EE596702}"/>
              </a:ext>
            </a:extLst>
          </p:cNvPr>
          <p:cNvSpPr txBox="1"/>
          <p:nvPr/>
        </p:nvSpPr>
        <p:spPr>
          <a:xfrm>
            <a:off x="3325504" y="397566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人人有困难</a:t>
            </a:r>
            <a:endParaRPr lang="en-US" sz="3600" b="1" u="sng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85065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98DC5-6665-AF44-9644-BCFF15301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139" y="0"/>
            <a:ext cx="7886700" cy="1325563"/>
          </a:xfrm>
        </p:spPr>
        <p:txBody>
          <a:bodyPr/>
          <a:lstStyle/>
          <a:p>
            <a:pPr algn="ctr"/>
            <a:r>
              <a:rPr lang="zh-CN" altLang="en-US" b="1" u="sng" dirty="0">
                <a:latin typeface="KaiTi" panose="02010609060101010101" pitchFamily="49" charset="-122"/>
                <a:ea typeface="KaiTi" panose="02010609060101010101" pitchFamily="49" charset="-122"/>
              </a:rPr>
              <a:t>如何面对苦难？</a:t>
            </a:r>
            <a:endParaRPr lang="en-US" b="1" u="sng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Up Arrow 4">
            <a:extLst>
              <a:ext uri="{FF2B5EF4-FFF2-40B4-BE49-F238E27FC236}">
                <a16:creationId xmlns:a16="http://schemas.microsoft.com/office/drawing/2014/main" id="{72E5D9B9-47E8-A84A-9E51-8FB9430B2234}"/>
              </a:ext>
            </a:extLst>
          </p:cNvPr>
          <p:cNvSpPr/>
          <p:nvPr/>
        </p:nvSpPr>
        <p:spPr>
          <a:xfrm>
            <a:off x="1808093" y="3125483"/>
            <a:ext cx="306458" cy="2960830"/>
          </a:xfrm>
          <a:prstGeom prst="up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80"/>
              </a:highlight>
            </a:endParaRPr>
          </a:p>
        </p:txBody>
      </p:sp>
      <p:sp>
        <p:nvSpPr>
          <p:cNvPr id="6" name="Up Arrow 5">
            <a:extLst>
              <a:ext uri="{FF2B5EF4-FFF2-40B4-BE49-F238E27FC236}">
                <a16:creationId xmlns:a16="http://schemas.microsoft.com/office/drawing/2014/main" id="{D790A095-2277-BC48-977F-DA98667D2D03}"/>
              </a:ext>
            </a:extLst>
          </p:cNvPr>
          <p:cNvSpPr/>
          <p:nvPr/>
        </p:nvSpPr>
        <p:spPr>
          <a:xfrm rot="5400000">
            <a:off x="3851909" y="3853440"/>
            <a:ext cx="277609" cy="4188138"/>
          </a:xfrm>
          <a:prstGeom prst="up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8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B17FCA-6856-AB4C-B424-02F0B340DAA6}"/>
              </a:ext>
            </a:extLst>
          </p:cNvPr>
          <p:cNvSpPr txBox="1"/>
          <p:nvPr/>
        </p:nvSpPr>
        <p:spPr>
          <a:xfrm>
            <a:off x="628650" y="3836954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CA" sz="2400" b="1" dirty="0">
                <a:latin typeface="KaiTi" panose="02010609060101010101" pitchFamily="49" charset="-122"/>
                <a:ea typeface="KaiTi" panose="02010609060101010101" pitchFamily="49" charset="-122"/>
              </a:rPr>
              <a:t>知足</a:t>
            </a:r>
            <a:endParaRPr lang="en-US" sz="2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6A3182-7D70-9A49-B654-7B41CC4A3A4D}"/>
              </a:ext>
            </a:extLst>
          </p:cNvPr>
          <p:cNvSpPr txBox="1"/>
          <p:nvPr/>
        </p:nvSpPr>
        <p:spPr>
          <a:xfrm>
            <a:off x="3543264" y="6086313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KaiTi" panose="02010609060101010101" pitchFamily="49" charset="-122"/>
                <a:ea typeface="KaiTi" panose="02010609060101010101" pitchFamily="49" charset="-122"/>
              </a:rPr>
              <a:t>时间</a:t>
            </a:r>
            <a:endParaRPr lang="en-US" sz="2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Smiley Face 8">
            <a:extLst>
              <a:ext uri="{FF2B5EF4-FFF2-40B4-BE49-F238E27FC236}">
                <a16:creationId xmlns:a16="http://schemas.microsoft.com/office/drawing/2014/main" id="{01CFD280-6FAE-534A-8D19-1EB280E9DBC0}"/>
              </a:ext>
            </a:extLst>
          </p:cNvPr>
          <p:cNvSpPr/>
          <p:nvPr/>
        </p:nvSpPr>
        <p:spPr>
          <a:xfrm>
            <a:off x="2381082" y="3604976"/>
            <a:ext cx="786318" cy="80761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7377E0-C763-C947-B2F3-8AA0F61963EA}"/>
              </a:ext>
            </a:extLst>
          </p:cNvPr>
          <p:cNvSpPr/>
          <p:nvPr/>
        </p:nvSpPr>
        <p:spPr>
          <a:xfrm>
            <a:off x="3707967" y="3511826"/>
            <a:ext cx="18902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秘诀</a:t>
            </a:r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0BF57D-2CEE-C64D-8DDE-F489833A8729}"/>
              </a:ext>
            </a:extLst>
          </p:cNvPr>
          <p:cNvSpPr/>
          <p:nvPr/>
        </p:nvSpPr>
        <p:spPr>
          <a:xfrm>
            <a:off x="1741455" y="1070726"/>
            <a:ext cx="62616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怎样处</a:t>
            </a:r>
            <a:r>
              <a:rPr lang="zh-CN" altLang="en-US" sz="28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卑贱？</a:t>
            </a:r>
            <a:endParaRPr lang="en-CA" altLang="zh-CN" sz="2800" b="1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怎样处</a:t>
            </a:r>
            <a:r>
              <a:rPr lang="zh-CN" altLang="en-US" sz="28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丰富，饱足</a:t>
            </a:r>
            <a:r>
              <a:rPr lang="zh-CN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或</a:t>
            </a:r>
            <a:r>
              <a:rPr lang="zh-CN" altLang="en-US" sz="28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有余？</a:t>
            </a:r>
            <a:endParaRPr lang="en-CA" altLang="zh-CN" sz="2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怎样处</a:t>
            </a:r>
            <a:r>
              <a:rPr lang="zh-CN" altLang="en-US" sz="28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饥饿</a:t>
            </a:r>
            <a:r>
              <a:rPr lang="zh-CN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或</a:t>
            </a:r>
            <a:r>
              <a:rPr lang="zh-CN" altLang="en-US" sz="28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缺乏？</a:t>
            </a:r>
            <a:endParaRPr lang="en-CA" altLang="zh-CN" sz="2800" b="1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怎样处</a:t>
            </a:r>
            <a:r>
              <a:rPr lang="zh-CN" altLang="en-US" sz="28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瘟疫？</a:t>
            </a:r>
            <a:endParaRPr lang="en-CA" altLang="zh-CN" sz="2800" b="1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3957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98DC5-6665-AF44-9644-BCFF15301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4004"/>
            <a:ext cx="7886700" cy="1325563"/>
          </a:xfrm>
        </p:spPr>
        <p:txBody>
          <a:bodyPr/>
          <a:lstStyle/>
          <a:p>
            <a:pPr algn="ctr"/>
            <a:r>
              <a:rPr lang="zh-CN" altLang="en-US" b="1" u="sng" dirty="0">
                <a:latin typeface="KaiTi" panose="02010609060101010101" pitchFamily="49" charset="-122"/>
                <a:ea typeface="KaiTi" panose="02010609060101010101" pitchFamily="49" charset="-122"/>
              </a:rPr>
              <a:t>如何面对苦难？</a:t>
            </a:r>
            <a:endParaRPr lang="en-US" b="1" u="sng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Up Arrow 4">
            <a:extLst>
              <a:ext uri="{FF2B5EF4-FFF2-40B4-BE49-F238E27FC236}">
                <a16:creationId xmlns:a16="http://schemas.microsoft.com/office/drawing/2014/main" id="{72E5D9B9-47E8-A84A-9E51-8FB9430B2234}"/>
              </a:ext>
            </a:extLst>
          </p:cNvPr>
          <p:cNvSpPr/>
          <p:nvPr/>
        </p:nvSpPr>
        <p:spPr>
          <a:xfrm>
            <a:off x="1643269" y="2612681"/>
            <a:ext cx="426322" cy="3059250"/>
          </a:xfrm>
          <a:prstGeom prst="up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80"/>
              </a:highlight>
            </a:endParaRPr>
          </a:p>
        </p:txBody>
      </p:sp>
      <p:sp>
        <p:nvSpPr>
          <p:cNvPr id="6" name="Up Arrow 5">
            <a:extLst>
              <a:ext uri="{FF2B5EF4-FFF2-40B4-BE49-F238E27FC236}">
                <a16:creationId xmlns:a16="http://schemas.microsoft.com/office/drawing/2014/main" id="{D790A095-2277-BC48-977F-DA98667D2D03}"/>
              </a:ext>
            </a:extLst>
          </p:cNvPr>
          <p:cNvSpPr/>
          <p:nvPr/>
        </p:nvSpPr>
        <p:spPr>
          <a:xfrm rot="5400000">
            <a:off x="4526452" y="2595536"/>
            <a:ext cx="298171" cy="5718314"/>
          </a:xfrm>
          <a:prstGeom prst="up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80"/>
              </a:highligh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6A3182-7D70-9A49-B654-7B41CC4A3A4D}"/>
              </a:ext>
            </a:extLst>
          </p:cNvPr>
          <p:cNvSpPr txBox="1"/>
          <p:nvPr/>
        </p:nvSpPr>
        <p:spPr>
          <a:xfrm>
            <a:off x="4273824" y="5819174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KaiTi" panose="02010609060101010101" pitchFamily="49" charset="-122"/>
                <a:ea typeface="KaiTi" panose="02010609060101010101" pitchFamily="49" charset="-122"/>
              </a:rPr>
              <a:t>时间</a:t>
            </a:r>
            <a:endParaRPr lang="en-US" sz="2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Smiley Face 8">
            <a:extLst>
              <a:ext uri="{FF2B5EF4-FFF2-40B4-BE49-F238E27FC236}">
                <a16:creationId xmlns:a16="http://schemas.microsoft.com/office/drawing/2014/main" id="{01CFD280-6FAE-534A-8D19-1EB280E9DBC0}"/>
              </a:ext>
            </a:extLst>
          </p:cNvPr>
          <p:cNvSpPr/>
          <p:nvPr/>
        </p:nvSpPr>
        <p:spPr>
          <a:xfrm>
            <a:off x="2069591" y="2612681"/>
            <a:ext cx="702365" cy="66260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5569AA5-4D13-D743-AFF2-B8EDE31AC25A}"/>
              </a:ext>
            </a:extLst>
          </p:cNvPr>
          <p:cNvSpPr txBox="1">
            <a:spLocks/>
          </p:cNvSpPr>
          <p:nvPr/>
        </p:nvSpPr>
        <p:spPr>
          <a:xfrm>
            <a:off x="732186" y="1101938"/>
            <a:ext cx="78866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依靠自己</a:t>
            </a:r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： </a:t>
            </a:r>
            <a:r>
              <a:rPr lang="zh-CN" altLang="en-CA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恐惧</a:t>
            </a:r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，担心，失眠，焦虑，抑郁，失望，</a:t>
            </a:r>
            <a:r>
              <a:rPr lang="zh-CN" altLang="en-CA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埋怨</a:t>
            </a:r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，放弃。</a:t>
            </a:r>
            <a:endParaRPr lang="en-CA" altLang="zh-CN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0A0B43-9E60-B24C-8801-6CCDF272FD98}"/>
              </a:ext>
            </a:extLst>
          </p:cNvPr>
          <p:cNvSpPr txBox="1"/>
          <p:nvPr/>
        </p:nvSpPr>
        <p:spPr>
          <a:xfrm>
            <a:off x="626683" y="3198167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CA" sz="2400" b="1" dirty="0">
                <a:latin typeface="KaiTi" panose="02010609060101010101" pitchFamily="49" charset="-122"/>
                <a:ea typeface="KaiTi" panose="02010609060101010101" pitchFamily="49" charset="-122"/>
              </a:rPr>
              <a:t>知足</a:t>
            </a:r>
            <a:endParaRPr lang="en-US" sz="2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61068AB6-0E42-CD49-A257-CF7E14FC7312}"/>
              </a:ext>
            </a:extLst>
          </p:cNvPr>
          <p:cNvSpPr/>
          <p:nvPr/>
        </p:nvSpPr>
        <p:spPr>
          <a:xfrm>
            <a:off x="2955235" y="2756452"/>
            <a:ext cx="4200939" cy="2504661"/>
          </a:xfrm>
          <a:custGeom>
            <a:avLst/>
            <a:gdLst>
              <a:gd name="connsiteX0" fmla="*/ 0 w 4200939"/>
              <a:gd name="connsiteY0" fmla="*/ 159026 h 2504661"/>
              <a:gd name="connsiteX1" fmla="*/ 92765 w 4200939"/>
              <a:gd name="connsiteY1" fmla="*/ 185531 h 2504661"/>
              <a:gd name="connsiteX2" fmla="*/ 132522 w 4200939"/>
              <a:gd name="connsiteY2" fmla="*/ 198783 h 2504661"/>
              <a:gd name="connsiteX3" fmla="*/ 185530 w 4200939"/>
              <a:gd name="connsiteY3" fmla="*/ 212035 h 2504661"/>
              <a:gd name="connsiteX4" fmla="*/ 251791 w 4200939"/>
              <a:gd name="connsiteY4" fmla="*/ 225287 h 2504661"/>
              <a:gd name="connsiteX5" fmla="*/ 331304 w 4200939"/>
              <a:gd name="connsiteY5" fmla="*/ 251791 h 2504661"/>
              <a:gd name="connsiteX6" fmla="*/ 357808 w 4200939"/>
              <a:gd name="connsiteY6" fmla="*/ 278296 h 2504661"/>
              <a:gd name="connsiteX7" fmla="*/ 371061 w 4200939"/>
              <a:gd name="connsiteY7" fmla="*/ 318052 h 2504661"/>
              <a:gd name="connsiteX8" fmla="*/ 397565 w 4200939"/>
              <a:gd name="connsiteY8" fmla="*/ 410818 h 2504661"/>
              <a:gd name="connsiteX9" fmla="*/ 410817 w 4200939"/>
              <a:gd name="connsiteY9" fmla="*/ 516835 h 2504661"/>
              <a:gd name="connsiteX10" fmla="*/ 437322 w 4200939"/>
              <a:gd name="connsiteY10" fmla="*/ 477078 h 2504661"/>
              <a:gd name="connsiteX11" fmla="*/ 450574 w 4200939"/>
              <a:gd name="connsiteY11" fmla="*/ 437322 h 2504661"/>
              <a:gd name="connsiteX12" fmla="*/ 516835 w 4200939"/>
              <a:gd name="connsiteY12" fmla="*/ 357809 h 2504661"/>
              <a:gd name="connsiteX13" fmla="*/ 596348 w 4200939"/>
              <a:gd name="connsiteY13" fmla="*/ 265044 h 2504661"/>
              <a:gd name="connsiteX14" fmla="*/ 622852 w 4200939"/>
              <a:gd name="connsiteY14" fmla="*/ 238539 h 2504661"/>
              <a:gd name="connsiteX15" fmla="*/ 689113 w 4200939"/>
              <a:gd name="connsiteY15" fmla="*/ 185531 h 2504661"/>
              <a:gd name="connsiteX16" fmla="*/ 715617 w 4200939"/>
              <a:gd name="connsiteY16" fmla="*/ 159026 h 2504661"/>
              <a:gd name="connsiteX17" fmla="*/ 768626 w 4200939"/>
              <a:gd name="connsiteY17" fmla="*/ 119270 h 2504661"/>
              <a:gd name="connsiteX18" fmla="*/ 808382 w 4200939"/>
              <a:gd name="connsiteY18" fmla="*/ 92765 h 2504661"/>
              <a:gd name="connsiteX19" fmla="*/ 834887 w 4200939"/>
              <a:gd name="connsiteY19" fmla="*/ 66261 h 2504661"/>
              <a:gd name="connsiteX20" fmla="*/ 874643 w 4200939"/>
              <a:gd name="connsiteY20" fmla="*/ 39757 h 2504661"/>
              <a:gd name="connsiteX21" fmla="*/ 901148 w 4200939"/>
              <a:gd name="connsiteY21" fmla="*/ 13252 h 2504661"/>
              <a:gd name="connsiteX22" fmla="*/ 940904 w 4200939"/>
              <a:gd name="connsiteY22" fmla="*/ 0 h 2504661"/>
              <a:gd name="connsiteX23" fmla="*/ 967408 w 4200939"/>
              <a:gd name="connsiteY23" fmla="*/ 145774 h 2504661"/>
              <a:gd name="connsiteX24" fmla="*/ 993913 w 4200939"/>
              <a:gd name="connsiteY24" fmla="*/ 291548 h 2504661"/>
              <a:gd name="connsiteX25" fmla="*/ 1007165 w 4200939"/>
              <a:gd name="connsiteY25" fmla="*/ 331305 h 2504661"/>
              <a:gd name="connsiteX26" fmla="*/ 1020417 w 4200939"/>
              <a:gd name="connsiteY26" fmla="*/ 410818 h 2504661"/>
              <a:gd name="connsiteX27" fmla="*/ 1073426 w 4200939"/>
              <a:gd name="connsiteY27" fmla="*/ 556591 h 2504661"/>
              <a:gd name="connsiteX28" fmla="*/ 1099930 w 4200939"/>
              <a:gd name="connsiteY28" fmla="*/ 636105 h 2504661"/>
              <a:gd name="connsiteX29" fmla="*/ 1126435 w 4200939"/>
              <a:gd name="connsiteY29" fmla="*/ 689113 h 2504661"/>
              <a:gd name="connsiteX30" fmla="*/ 1139687 w 4200939"/>
              <a:gd name="connsiteY30" fmla="*/ 728870 h 2504661"/>
              <a:gd name="connsiteX31" fmla="*/ 1192695 w 4200939"/>
              <a:gd name="connsiteY31" fmla="*/ 848139 h 2504661"/>
              <a:gd name="connsiteX32" fmla="*/ 1205948 w 4200939"/>
              <a:gd name="connsiteY32" fmla="*/ 887896 h 2504661"/>
              <a:gd name="connsiteX33" fmla="*/ 1232452 w 4200939"/>
              <a:gd name="connsiteY33" fmla="*/ 940905 h 2504661"/>
              <a:gd name="connsiteX34" fmla="*/ 1258956 w 4200939"/>
              <a:gd name="connsiteY34" fmla="*/ 1020418 h 2504661"/>
              <a:gd name="connsiteX35" fmla="*/ 1298713 w 4200939"/>
              <a:gd name="connsiteY35" fmla="*/ 1086678 h 2504661"/>
              <a:gd name="connsiteX36" fmla="*/ 1378226 w 4200939"/>
              <a:gd name="connsiteY36" fmla="*/ 1099931 h 2504661"/>
              <a:gd name="connsiteX37" fmla="*/ 1470991 w 4200939"/>
              <a:gd name="connsiteY37" fmla="*/ 1073426 h 2504661"/>
              <a:gd name="connsiteX38" fmla="*/ 1510748 w 4200939"/>
              <a:gd name="connsiteY38" fmla="*/ 1033670 h 2504661"/>
              <a:gd name="connsiteX39" fmla="*/ 1524000 w 4200939"/>
              <a:gd name="connsiteY39" fmla="*/ 993913 h 2504661"/>
              <a:gd name="connsiteX40" fmla="*/ 1550504 w 4200939"/>
              <a:gd name="connsiteY40" fmla="*/ 901148 h 2504661"/>
              <a:gd name="connsiteX41" fmla="*/ 1577008 w 4200939"/>
              <a:gd name="connsiteY41" fmla="*/ 940905 h 2504661"/>
              <a:gd name="connsiteX42" fmla="*/ 1643269 w 4200939"/>
              <a:gd name="connsiteY42" fmla="*/ 993913 h 2504661"/>
              <a:gd name="connsiteX43" fmla="*/ 1669774 w 4200939"/>
              <a:gd name="connsiteY43" fmla="*/ 1033670 h 2504661"/>
              <a:gd name="connsiteX44" fmla="*/ 1709530 w 4200939"/>
              <a:gd name="connsiteY44" fmla="*/ 1073426 h 2504661"/>
              <a:gd name="connsiteX45" fmla="*/ 1722782 w 4200939"/>
              <a:gd name="connsiteY45" fmla="*/ 1113183 h 2504661"/>
              <a:gd name="connsiteX46" fmla="*/ 1749287 w 4200939"/>
              <a:gd name="connsiteY46" fmla="*/ 1152939 h 2504661"/>
              <a:gd name="connsiteX47" fmla="*/ 1802295 w 4200939"/>
              <a:gd name="connsiteY47" fmla="*/ 1285461 h 2504661"/>
              <a:gd name="connsiteX48" fmla="*/ 1828800 w 4200939"/>
              <a:gd name="connsiteY48" fmla="*/ 1311965 h 2504661"/>
              <a:gd name="connsiteX49" fmla="*/ 1842052 w 4200939"/>
              <a:gd name="connsiteY49" fmla="*/ 1351722 h 2504661"/>
              <a:gd name="connsiteX50" fmla="*/ 1868556 w 4200939"/>
              <a:gd name="connsiteY50" fmla="*/ 1391478 h 2504661"/>
              <a:gd name="connsiteX51" fmla="*/ 1895061 w 4200939"/>
              <a:gd name="connsiteY51" fmla="*/ 1497496 h 2504661"/>
              <a:gd name="connsiteX52" fmla="*/ 1921565 w 4200939"/>
              <a:gd name="connsiteY52" fmla="*/ 1577009 h 2504661"/>
              <a:gd name="connsiteX53" fmla="*/ 1934817 w 4200939"/>
              <a:gd name="connsiteY53" fmla="*/ 1616765 h 2504661"/>
              <a:gd name="connsiteX54" fmla="*/ 2014330 w 4200939"/>
              <a:gd name="connsiteY54" fmla="*/ 1524000 h 2504661"/>
              <a:gd name="connsiteX55" fmla="*/ 2054087 w 4200939"/>
              <a:gd name="connsiteY55" fmla="*/ 1470991 h 2504661"/>
              <a:gd name="connsiteX56" fmla="*/ 2120348 w 4200939"/>
              <a:gd name="connsiteY56" fmla="*/ 1404731 h 2504661"/>
              <a:gd name="connsiteX57" fmla="*/ 2173356 w 4200939"/>
              <a:gd name="connsiteY57" fmla="*/ 1338470 h 2504661"/>
              <a:gd name="connsiteX58" fmla="*/ 2239617 w 4200939"/>
              <a:gd name="connsiteY58" fmla="*/ 1272209 h 2504661"/>
              <a:gd name="connsiteX59" fmla="*/ 2345635 w 4200939"/>
              <a:gd name="connsiteY59" fmla="*/ 1113183 h 2504661"/>
              <a:gd name="connsiteX60" fmla="*/ 2398643 w 4200939"/>
              <a:gd name="connsiteY60" fmla="*/ 1033670 h 2504661"/>
              <a:gd name="connsiteX61" fmla="*/ 2504661 w 4200939"/>
              <a:gd name="connsiteY61" fmla="*/ 887896 h 2504661"/>
              <a:gd name="connsiteX62" fmla="*/ 2584174 w 4200939"/>
              <a:gd name="connsiteY62" fmla="*/ 755374 h 2504661"/>
              <a:gd name="connsiteX63" fmla="*/ 2610678 w 4200939"/>
              <a:gd name="connsiteY63" fmla="*/ 689113 h 2504661"/>
              <a:gd name="connsiteX64" fmla="*/ 2676939 w 4200939"/>
              <a:gd name="connsiteY64" fmla="*/ 556591 h 2504661"/>
              <a:gd name="connsiteX65" fmla="*/ 2729948 w 4200939"/>
              <a:gd name="connsiteY65" fmla="*/ 463826 h 2504661"/>
              <a:gd name="connsiteX66" fmla="*/ 2769704 w 4200939"/>
              <a:gd name="connsiteY66" fmla="*/ 397565 h 2504661"/>
              <a:gd name="connsiteX67" fmla="*/ 2796208 w 4200939"/>
              <a:gd name="connsiteY67" fmla="*/ 424070 h 2504661"/>
              <a:gd name="connsiteX68" fmla="*/ 2835965 w 4200939"/>
              <a:gd name="connsiteY68" fmla="*/ 503583 h 2504661"/>
              <a:gd name="connsiteX69" fmla="*/ 2862469 w 4200939"/>
              <a:gd name="connsiteY69" fmla="*/ 569844 h 2504661"/>
              <a:gd name="connsiteX70" fmla="*/ 2888974 w 4200939"/>
              <a:gd name="connsiteY70" fmla="*/ 649357 h 2504661"/>
              <a:gd name="connsiteX71" fmla="*/ 2915478 w 4200939"/>
              <a:gd name="connsiteY71" fmla="*/ 728870 h 2504661"/>
              <a:gd name="connsiteX72" fmla="*/ 2941982 w 4200939"/>
              <a:gd name="connsiteY72" fmla="*/ 808383 h 2504661"/>
              <a:gd name="connsiteX73" fmla="*/ 2955235 w 4200939"/>
              <a:gd name="connsiteY73" fmla="*/ 861391 h 2504661"/>
              <a:gd name="connsiteX74" fmla="*/ 2968487 w 4200939"/>
              <a:gd name="connsiteY74" fmla="*/ 940905 h 2504661"/>
              <a:gd name="connsiteX75" fmla="*/ 3008243 w 4200939"/>
              <a:gd name="connsiteY75" fmla="*/ 1046922 h 2504661"/>
              <a:gd name="connsiteX76" fmla="*/ 3021495 w 4200939"/>
              <a:gd name="connsiteY76" fmla="*/ 1099931 h 2504661"/>
              <a:gd name="connsiteX77" fmla="*/ 3061252 w 4200939"/>
              <a:gd name="connsiteY77" fmla="*/ 1192696 h 2504661"/>
              <a:gd name="connsiteX78" fmla="*/ 3074504 w 4200939"/>
              <a:gd name="connsiteY78" fmla="*/ 1245705 h 2504661"/>
              <a:gd name="connsiteX79" fmla="*/ 3101008 w 4200939"/>
              <a:gd name="connsiteY79" fmla="*/ 1298713 h 2504661"/>
              <a:gd name="connsiteX80" fmla="*/ 3127513 w 4200939"/>
              <a:gd name="connsiteY80" fmla="*/ 1378226 h 2504661"/>
              <a:gd name="connsiteX81" fmla="*/ 3140765 w 4200939"/>
              <a:gd name="connsiteY81" fmla="*/ 1417983 h 2504661"/>
              <a:gd name="connsiteX82" fmla="*/ 3167269 w 4200939"/>
              <a:gd name="connsiteY82" fmla="*/ 1338470 h 2504661"/>
              <a:gd name="connsiteX83" fmla="*/ 3193774 w 4200939"/>
              <a:gd name="connsiteY83" fmla="*/ 1152939 h 2504661"/>
              <a:gd name="connsiteX84" fmla="*/ 3246782 w 4200939"/>
              <a:gd name="connsiteY84" fmla="*/ 1192696 h 2504661"/>
              <a:gd name="connsiteX85" fmla="*/ 3299791 w 4200939"/>
              <a:gd name="connsiteY85" fmla="*/ 1364974 h 2504661"/>
              <a:gd name="connsiteX86" fmla="*/ 3339548 w 4200939"/>
              <a:gd name="connsiteY86" fmla="*/ 1457739 h 2504661"/>
              <a:gd name="connsiteX87" fmla="*/ 3379304 w 4200939"/>
              <a:gd name="connsiteY87" fmla="*/ 1563757 h 2504661"/>
              <a:gd name="connsiteX88" fmla="*/ 3419061 w 4200939"/>
              <a:gd name="connsiteY88" fmla="*/ 1722783 h 2504661"/>
              <a:gd name="connsiteX89" fmla="*/ 3432313 w 4200939"/>
              <a:gd name="connsiteY89" fmla="*/ 1775791 h 2504661"/>
              <a:gd name="connsiteX90" fmla="*/ 3445565 w 4200939"/>
              <a:gd name="connsiteY90" fmla="*/ 1815548 h 2504661"/>
              <a:gd name="connsiteX91" fmla="*/ 3458817 w 4200939"/>
              <a:gd name="connsiteY91" fmla="*/ 1934818 h 2504661"/>
              <a:gd name="connsiteX92" fmla="*/ 3472069 w 4200939"/>
              <a:gd name="connsiteY92" fmla="*/ 2027583 h 2504661"/>
              <a:gd name="connsiteX93" fmla="*/ 3511826 w 4200939"/>
              <a:gd name="connsiteY93" fmla="*/ 2014331 h 2504661"/>
              <a:gd name="connsiteX94" fmla="*/ 3578087 w 4200939"/>
              <a:gd name="connsiteY94" fmla="*/ 2040835 h 2504661"/>
              <a:gd name="connsiteX95" fmla="*/ 3657600 w 4200939"/>
              <a:gd name="connsiteY95" fmla="*/ 2067339 h 2504661"/>
              <a:gd name="connsiteX96" fmla="*/ 3710608 w 4200939"/>
              <a:gd name="connsiteY96" fmla="*/ 2093844 h 2504661"/>
              <a:gd name="connsiteX97" fmla="*/ 3803374 w 4200939"/>
              <a:gd name="connsiteY97" fmla="*/ 2120348 h 2504661"/>
              <a:gd name="connsiteX98" fmla="*/ 3843130 w 4200939"/>
              <a:gd name="connsiteY98" fmla="*/ 2146852 h 2504661"/>
              <a:gd name="connsiteX99" fmla="*/ 3896139 w 4200939"/>
              <a:gd name="connsiteY99" fmla="*/ 2213113 h 2504661"/>
              <a:gd name="connsiteX100" fmla="*/ 3922643 w 4200939"/>
              <a:gd name="connsiteY100" fmla="*/ 2305878 h 2504661"/>
              <a:gd name="connsiteX101" fmla="*/ 3935895 w 4200939"/>
              <a:gd name="connsiteY101" fmla="*/ 2345635 h 2504661"/>
              <a:gd name="connsiteX102" fmla="*/ 3988904 w 4200939"/>
              <a:gd name="connsiteY102" fmla="*/ 2398644 h 2504661"/>
              <a:gd name="connsiteX103" fmla="*/ 4055165 w 4200939"/>
              <a:gd name="connsiteY103" fmla="*/ 2411896 h 2504661"/>
              <a:gd name="connsiteX104" fmla="*/ 4134678 w 4200939"/>
              <a:gd name="connsiteY104" fmla="*/ 2438400 h 2504661"/>
              <a:gd name="connsiteX105" fmla="*/ 4200939 w 4200939"/>
              <a:gd name="connsiteY105" fmla="*/ 2504661 h 2504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4200939" h="2504661">
                <a:moveTo>
                  <a:pt x="0" y="159026"/>
                </a:moveTo>
                <a:lnTo>
                  <a:pt x="92765" y="185531"/>
                </a:lnTo>
                <a:cubicBezTo>
                  <a:pt x="106145" y="189545"/>
                  <a:pt x="119090" y="194945"/>
                  <a:pt x="132522" y="198783"/>
                </a:cubicBezTo>
                <a:cubicBezTo>
                  <a:pt x="150034" y="203786"/>
                  <a:pt x="167751" y="208084"/>
                  <a:pt x="185530" y="212035"/>
                </a:cubicBezTo>
                <a:cubicBezTo>
                  <a:pt x="207518" y="216921"/>
                  <a:pt x="230060" y="219361"/>
                  <a:pt x="251791" y="225287"/>
                </a:cubicBezTo>
                <a:cubicBezTo>
                  <a:pt x="278745" y="232638"/>
                  <a:pt x="331304" y="251791"/>
                  <a:pt x="331304" y="251791"/>
                </a:cubicBezTo>
                <a:cubicBezTo>
                  <a:pt x="340139" y="260626"/>
                  <a:pt x="351380" y="267582"/>
                  <a:pt x="357808" y="278296"/>
                </a:cubicBezTo>
                <a:cubicBezTo>
                  <a:pt x="364995" y="290274"/>
                  <a:pt x="367223" y="304621"/>
                  <a:pt x="371061" y="318052"/>
                </a:cubicBezTo>
                <a:cubicBezTo>
                  <a:pt x="404352" y="434568"/>
                  <a:pt x="365783" y="315468"/>
                  <a:pt x="397565" y="410818"/>
                </a:cubicBezTo>
                <a:cubicBezTo>
                  <a:pt x="401982" y="446157"/>
                  <a:pt x="392493" y="486296"/>
                  <a:pt x="410817" y="516835"/>
                </a:cubicBezTo>
                <a:cubicBezTo>
                  <a:pt x="419012" y="530493"/>
                  <a:pt x="430199" y="491324"/>
                  <a:pt x="437322" y="477078"/>
                </a:cubicBezTo>
                <a:cubicBezTo>
                  <a:pt x="443569" y="464584"/>
                  <a:pt x="444327" y="449816"/>
                  <a:pt x="450574" y="437322"/>
                </a:cubicBezTo>
                <a:cubicBezTo>
                  <a:pt x="469025" y="400419"/>
                  <a:pt x="487524" y="387120"/>
                  <a:pt x="516835" y="357809"/>
                </a:cubicBezTo>
                <a:cubicBezTo>
                  <a:pt x="557613" y="276250"/>
                  <a:pt x="522619" y="326485"/>
                  <a:pt x="596348" y="265044"/>
                </a:cubicBezTo>
                <a:cubicBezTo>
                  <a:pt x="605946" y="257045"/>
                  <a:pt x="613366" y="246670"/>
                  <a:pt x="622852" y="238539"/>
                </a:cubicBezTo>
                <a:cubicBezTo>
                  <a:pt x="644328" y="220131"/>
                  <a:pt x="667637" y="203939"/>
                  <a:pt x="689113" y="185531"/>
                </a:cubicBezTo>
                <a:cubicBezTo>
                  <a:pt x="698599" y="177400"/>
                  <a:pt x="706019" y="167025"/>
                  <a:pt x="715617" y="159026"/>
                </a:cubicBezTo>
                <a:cubicBezTo>
                  <a:pt x="732585" y="144886"/>
                  <a:pt x="750653" y="132108"/>
                  <a:pt x="768626" y="119270"/>
                </a:cubicBezTo>
                <a:cubicBezTo>
                  <a:pt x="781586" y="110013"/>
                  <a:pt x="795945" y="102715"/>
                  <a:pt x="808382" y="92765"/>
                </a:cubicBezTo>
                <a:cubicBezTo>
                  <a:pt x="818138" y="84960"/>
                  <a:pt x="825131" y="74066"/>
                  <a:pt x="834887" y="66261"/>
                </a:cubicBezTo>
                <a:cubicBezTo>
                  <a:pt x="847324" y="56312"/>
                  <a:pt x="862206" y="49706"/>
                  <a:pt x="874643" y="39757"/>
                </a:cubicBezTo>
                <a:cubicBezTo>
                  <a:pt x="884400" y="31952"/>
                  <a:pt x="890434" y="19680"/>
                  <a:pt x="901148" y="13252"/>
                </a:cubicBezTo>
                <a:cubicBezTo>
                  <a:pt x="913126" y="6065"/>
                  <a:pt x="927652" y="4417"/>
                  <a:pt x="940904" y="0"/>
                </a:cubicBezTo>
                <a:cubicBezTo>
                  <a:pt x="974586" y="235777"/>
                  <a:pt x="936170" y="-10415"/>
                  <a:pt x="967408" y="145774"/>
                </a:cubicBezTo>
                <a:cubicBezTo>
                  <a:pt x="979220" y="204833"/>
                  <a:pt x="979704" y="234709"/>
                  <a:pt x="993913" y="291548"/>
                </a:cubicBezTo>
                <a:cubicBezTo>
                  <a:pt x="997301" y="305100"/>
                  <a:pt x="1004135" y="317668"/>
                  <a:pt x="1007165" y="331305"/>
                </a:cubicBezTo>
                <a:cubicBezTo>
                  <a:pt x="1012994" y="357535"/>
                  <a:pt x="1013900" y="384750"/>
                  <a:pt x="1020417" y="410818"/>
                </a:cubicBezTo>
                <a:cubicBezTo>
                  <a:pt x="1035885" y="472688"/>
                  <a:pt x="1052349" y="498629"/>
                  <a:pt x="1073426" y="556591"/>
                </a:cubicBezTo>
                <a:cubicBezTo>
                  <a:pt x="1082974" y="582847"/>
                  <a:pt x="1089554" y="610165"/>
                  <a:pt x="1099930" y="636105"/>
                </a:cubicBezTo>
                <a:cubicBezTo>
                  <a:pt x="1107267" y="654447"/>
                  <a:pt x="1118653" y="670955"/>
                  <a:pt x="1126435" y="689113"/>
                </a:cubicBezTo>
                <a:cubicBezTo>
                  <a:pt x="1131938" y="701953"/>
                  <a:pt x="1134184" y="716030"/>
                  <a:pt x="1139687" y="728870"/>
                </a:cubicBezTo>
                <a:cubicBezTo>
                  <a:pt x="1199931" y="869441"/>
                  <a:pt x="1131036" y="683717"/>
                  <a:pt x="1192695" y="848139"/>
                </a:cubicBezTo>
                <a:cubicBezTo>
                  <a:pt x="1197600" y="861219"/>
                  <a:pt x="1200445" y="875056"/>
                  <a:pt x="1205948" y="887896"/>
                </a:cubicBezTo>
                <a:cubicBezTo>
                  <a:pt x="1213730" y="906054"/>
                  <a:pt x="1225115" y="922563"/>
                  <a:pt x="1232452" y="940905"/>
                </a:cubicBezTo>
                <a:cubicBezTo>
                  <a:pt x="1242828" y="966845"/>
                  <a:pt x="1250121" y="993914"/>
                  <a:pt x="1258956" y="1020418"/>
                </a:cubicBezTo>
                <a:cubicBezTo>
                  <a:pt x="1266475" y="1042975"/>
                  <a:pt x="1270992" y="1076283"/>
                  <a:pt x="1298713" y="1086678"/>
                </a:cubicBezTo>
                <a:cubicBezTo>
                  <a:pt x="1323872" y="1096113"/>
                  <a:pt x="1351722" y="1095513"/>
                  <a:pt x="1378226" y="1099931"/>
                </a:cubicBezTo>
                <a:cubicBezTo>
                  <a:pt x="1442497" y="1035660"/>
                  <a:pt x="1410443" y="1033061"/>
                  <a:pt x="1470991" y="1073426"/>
                </a:cubicBezTo>
                <a:cubicBezTo>
                  <a:pt x="1484243" y="1060174"/>
                  <a:pt x="1500352" y="1049264"/>
                  <a:pt x="1510748" y="1033670"/>
                </a:cubicBezTo>
                <a:cubicBezTo>
                  <a:pt x="1518497" y="1022047"/>
                  <a:pt x="1520162" y="1007345"/>
                  <a:pt x="1524000" y="993913"/>
                </a:cubicBezTo>
                <a:cubicBezTo>
                  <a:pt x="1557280" y="877432"/>
                  <a:pt x="1518730" y="996472"/>
                  <a:pt x="1550504" y="901148"/>
                </a:cubicBezTo>
                <a:cubicBezTo>
                  <a:pt x="1559339" y="914400"/>
                  <a:pt x="1567058" y="928468"/>
                  <a:pt x="1577008" y="940905"/>
                </a:cubicBezTo>
                <a:cubicBezTo>
                  <a:pt x="1598587" y="967879"/>
                  <a:pt x="1613753" y="974235"/>
                  <a:pt x="1643269" y="993913"/>
                </a:cubicBezTo>
                <a:cubicBezTo>
                  <a:pt x="1652104" y="1007165"/>
                  <a:pt x="1659578" y="1021434"/>
                  <a:pt x="1669774" y="1033670"/>
                </a:cubicBezTo>
                <a:cubicBezTo>
                  <a:pt x="1681772" y="1048067"/>
                  <a:pt x="1699134" y="1057832"/>
                  <a:pt x="1709530" y="1073426"/>
                </a:cubicBezTo>
                <a:cubicBezTo>
                  <a:pt x="1717279" y="1085049"/>
                  <a:pt x="1716535" y="1100689"/>
                  <a:pt x="1722782" y="1113183"/>
                </a:cubicBezTo>
                <a:cubicBezTo>
                  <a:pt x="1729905" y="1127429"/>
                  <a:pt x="1740452" y="1139687"/>
                  <a:pt x="1749287" y="1152939"/>
                </a:cubicBezTo>
                <a:cubicBezTo>
                  <a:pt x="1763653" y="1196038"/>
                  <a:pt x="1776297" y="1246464"/>
                  <a:pt x="1802295" y="1285461"/>
                </a:cubicBezTo>
                <a:cubicBezTo>
                  <a:pt x="1809226" y="1295857"/>
                  <a:pt x="1819965" y="1303130"/>
                  <a:pt x="1828800" y="1311965"/>
                </a:cubicBezTo>
                <a:cubicBezTo>
                  <a:pt x="1833217" y="1325217"/>
                  <a:pt x="1835805" y="1339228"/>
                  <a:pt x="1842052" y="1351722"/>
                </a:cubicBezTo>
                <a:cubicBezTo>
                  <a:pt x="1849175" y="1365968"/>
                  <a:pt x="1863113" y="1376510"/>
                  <a:pt x="1868556" y="1391478"/>
                </a:cubicBezTo>
                <a:cubicBezTo>
                  <a:pt x="1881005" y="1425712"/>
                  <a:pt x="1883542" y="1462938"/>
                  <a:pt x="1895061" y="1497496"/>
                </a:cubicBezTo>
                <a:lnTo>
                  <a:pt x="1921565" y="1577009"/>
                </a:lnTo>
                <a:lnTo>
                  <a:pt x="1934817" y="1616765"/>
                </a:lnTo>
                <a:cubicBezTo>
                  <a:pt x="2051089" y="1461740"/>
                  <a:pt x="1903573" y="1653218"/>
                  <a:pt x="2014330" y="1524000"/>
                </a:cubicBezTo>
                <a:cubicBezTo>
                  <a:pt x="2028704" y="1507230"/>
                  <a:pt x="2039413" y="1487499"/>
                  <a:pt x="2054087" y="1470991"/>
                </a:cubicBezTo>
                <a:cubicBezTo>
                  <a:pt x="2074839" y="1447645"/>
                  <a:pt x="2099453" y="1427948"/>
                  <a:pt x="2120348" y="1404731"/>
                </a:cubicBezTo>
                <a:cubicBezTo>
                  <a:pt x="2139270" y="1383707"/>
                  <a:pt x="2154434" y="1359494"/>
                  <a:pt x="2173356" y="1338470"/>
                </a:cubicBezTo>
                <a:cubicBezTo>
                  <a:pt x="2194252" y="1315253"/>
                  <a:pt x="2220643" y="1297021"/>
                  <a:pt x="2239617" y="1272209"/>
                </a:cubicBezTo>
                <a:cubicBezTo>
                  <a:pt x="2278317" y="1221602"/>
                  <a:pt x="2310296" y="1166192"/>
                  <a:pt x="2345635" y="1113183"/>
                </a:cubicBezTo>
                <a:cubicBezTo>
                  <a:pt x="2363304" y="1086679"/>
                  <a:pt x="2378744" y="1058544"/>
                  <a:pt x="2398643" y="1033670"/>
                </a:cubicBezTo>
                <a:cubicBezTo>
                  <a:pt x="2454121" y="964323"/>
                  <a:pt x="2455592" y="966407"/>
                  <a:pt x="2504661" y="887896"/>
                </a:cubicBezTo>
                <a:cubicBezTo>
                  <a:pt x="2531964" y="844211"/>
                  <a:pt x="2565042" y="803205"/>
                  <a:pt x="2584174" y="755374"/>
                </a:cubicBezTo>
                <a:cubicBezTo>
                  <a:pt x="2593009" y="733287"/>
                  <a:pt x="2600618" y="710670"/>
                  <a:pt x="2610678" y="689113"/>
                </a:cubicBezTo>
                <a:cubicBezTo>
                  <a:pt x="2631563" y="644358"/>
                  <a:pt x="2661321" y="603445"/>
                  <a:pt x="2676939" y="556591"/>
                </a:cubicBezTo>
                <a:cubicBezTo>
                  <a:pt x="2697176" y="495881"/>
                  <a:pt x="2681810" y="528010"/>
                  <a:pt x="2729948" y="463826"/>
                </a:cubicBezTo>
                <a:cubicBezTo>
                  <a:pt x="2733592" y="452893"/>
                  <a:pt x="2745450" y="397565"/>
                  <a:pt x="2769704" y="397565"/>
                </a:cubicBezTo>
                <a:cubicBezTo>
                  <a:pt x="2782198" y="397565"/>
                  <a:pt x="2787373" y="415235"/>
                  <a:pt x="2796208" y="424070"/>
                </a:cubicBezTo>
                <a:cubicBezTo>
                  <a:pt x="2829522" y="524006"/>
                  <a:pt x="2784582" y="400815"/>
                  <a:pt x="2835965" y="503583"/>
                </a:cubicBezTo>
                <a:cubicBezTo>
                  <a:pt x="2846603" y="524860"/>
                  <a:pt x="2854339" y="547488"/>
                  <a:pt x="2862469" y="569844"/>
                </a:cubicBezTo>
                <a:cubicBezTo>
                  <a:pt x="2872017" y="596100"/>
                  <a:pt x="2880139" y="622853"/>
                  <a:pt x="2888974" y="649357"/>
                </a:cubicBezTo>
                <a:lnTo>
                  <a:pt x="2915478" y="728870"/>
                </a:lnTo>
                <a:lnTo>
                  <a:pt x="2941982" y="808383"/>
                </a:lnTo>
                <a:cubicBezTo>
                  <a:pt x="2946400" y="826052"/>
                  <a:pt x="2951663" y="843531"/>
                  <a:pt x="2955235" y="861391"/>
                </a:cubicBezTo>
                <a:cubicBezTo>
                  <a:pt x="2960505" y="887739"/>
                  <a:pt x="2962658" y="914675"/>
                  <a:pt x="2968487" y="940905"/>
                </a:cubicBezTo>
                <a:cubicBezTo>
                  <a:pt x="2974690" y="968817"/>
                  <a:pt x="3001367" y="1026292"/>
                  <a:pt x="3008243" y="1046922"/>
                </a:cubicBezTo>
                <a:cubicBezTo>
                  <a:pt x="3014003" y="1064201"/>
                  <a:pt x="3016491" y="1082418"/>
                  <a:pt x="3021495" y="1099931"/>
                </a:cubicBezTo>
                <a:cubicBezTo>
                  <a:pt x="3047820" y="1192067"/>
                  <a:pt x="3018849" y="1079620"/>
                  <a:pt x="3061252" y="1192696"/>
                </a:cubicBezTo>
                <a:cubicBezTo>
                  <a:pt x="3067647" y="1209750"/>
                  <a:pt x="3068109" y="1228651"/>
                  <a:pt x="3074504" y="1245705"/>
                </a:cubicBezTo>
                <a:cubicBezTo>
                  <a:pt x="3081440" y="1264202"/>
                  <a:pt x="3093671" y="1280371"/>
                  <a:pt x="3101008" y="1298713"/>
                </a:cubicBezTo>
                <a:cubicBezTo>
                  <a:pt x="3111384" y="1324653"/>
                  <a:pt x="3118678" y="1351722"/>
                  <a:pt x="3127513" y="1378226"/>
                </a:cubicBezTo>
                <a:lnTo>
                  <a:pt x="3140765" y="1417983"/>
                </a:lnTo>
                <a:cubicBezTo>
                  <a:pt x="3149600" y="1391479"/>
                  <a:pt x="3164489" y="1366269"/>
                  <a:pt x="3167269" y="1338470"/>
                </a:cubicBezTo>
                <a:cubicBezTo>
                  <a:pt x="3182334" y="1187825"/>
                  <a:pt x="3169755" y="1249017"/>
                  <a:pt x="3193774" y="1152939"/>
                </a:cubicBezTo>
                <a:cubicBezTo>
                  <a:pt x="3211443" y="1166191"/>
                  <a:pt x="3235653" y="1173618"/>
                  <a:pt x="3246782" y="1192696"/>
                </a:cubicBezTo>
                <a:cubicBezTo>
                  <a:pt x="3306282" y="1294696"/>
                  <a:pt x="3270298" y="1286324"/>
                  <a:pt x="3299791" y="1364974"/>
                </a:cubicBezTo>
                <a:cubicBezTo>
                  <a:pt x="3328231" y="1440816"/>
                  <a:pt x="3323096" y="1391931"/>
                  <a:pt x="3339548" y="1457739"/>
                </a:cubicBezTo>
                <a:cubicBezTo>
                  <a:pt x="3362475" y="1549446"/>
                  <a:pt x="3335673" y="1498309"/>
                  <a:pt x="3379304" y="1563757"/>
                </a:cubicBezTo>
                <a:lnTo>
                  <a:pt x="3419061" y="1722783"/>
                </a:lnTo>
                <a:cubicBezTo>
                  <a:pt x="3423478" y="1740452"/>
                  <a:pt x="3426554" y="1758512"/>
                  <a:pt x="3432313" y="1775791"/>
                </a:cubicBezTo>
                <a:lnTo>
                  <a:pt x="3445565" y="1815548"/>
                </a:lnTo>
                <a:cubicBezTo>
                  <a:pt x="3449982" y="1855305"/>
                  <a:pt x="3453856" y="1895126"/>
                  <a:pt x="3458817" y="1934818"/>
                </a:cubicBezTo>
                <a:cubicBezTo>
                  <a:pt x="3462691" y="1965812"/>
                  <a:pt x="3454743" y="2001593"/>
                  <a:pt x="3472069" y="2027583"/>
                </a:cubicBezTo>
                <a:cubicBezTo>
                  <a:pt x="3479818" y="2039206"/>
                  <a:pt x="3498574" y="2018748"/>
                  <a:pt x="3511826" y="2014331"/>
                </a:cubicBezTo>
                <a:cubicBezTo>
                  <a:pt x="3533913" y="2023166"/>
                  <a:pt x="3555731" y="2032706"/>
                  <a:pt x="3578087" y="2040835"/>
                </a:cubicBezTo>
                <a:cubicBezTo>
                  <a:pt x="3604343" y="2050382"/>
                  <a:pt x="3632612" y="2054844"/>
                  <a:pt x="3657600" y="2067339"/>
                </a:cubicBezTo>
                <a:cubicBezTo>
                  <a:pt x="3675269" y="2076174"/>
                  <a:pt x="3692450" y="2086062"/>
                  <a:pt x="3710608" y="2093844"/>
                </a:cubicBezTo>
                <a:cubicBezTo>
                  <a:pt x="3737222" y="2105250"/>
                  <a:pt x="3776478" y="2113624"/>
                  <a:pt x="3803374" y="2120348"/>
                </a:cubicBezTo>
                <a:cubicBezTo>
                  <a:pt x="3816626" y="2129183"/>
                  <a:pt x="3830693" y="2136903"/>
                  <a:pt x="3843130" y="2146852"/>
                </a:cubicBezTo>
                <a:cubicBezTo>
                  <a:pt x="3870107" y="2168433"/>
                  <a:pt x="3876459" y="2183593"/>
                  <a:pt x="3896139" y="2213113"/>
                </a:cubicBezTo>
                <a:cubicBezTo>
                  <a:pt x="3927913" y="2308437"/>
                  <a:pt x="3889363" y="2189397"/>
                  <a:pt x="3922643" y="2305878"/>
                </a:cubicBezTo>
                <a:cubicBezTo>
                  <a:pt x="3926481" y="2319310"/>
                  <a:pt x="3927776" y="2334268"/>
                  <a:pt x="3935895" y="2345635"/>
                </a:cubicBezTo>
                <a:cubicBezTo>
                  <a:pt x="3950419" y="2365969"/>
                  <a:pt x="3964401" y="2393743"/>
                  <a:pt x="3988904" y="2398644"/>
                </a:cubicBezTo>
                <a:cubicBezTo>
                  <a:pt x="4010991" y="2403061"/>
                  <a:pt x="4033434" y="2405970"/>
                  <a:pt x="4055165" y="2411896"/>
                </a:cubicBezTo>
                <a:cubicBezTo>
                  <a:pt x="4082119" y="2419247"/>
                  <a:pt x="4134678" y="2438400"/>
                  <a:pt x="4134678" y="2438400"/>
                </a:cubicBezTo>
                <a:lnTo>
                  <a:pt x="4200939" y="2504661"/>
                </a:lnTo>
              </a:path>
            </a:pathLst>
          </a:custGeom>
          <a:noFill/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E97E3A-5D7E-9743-8BDB-F8696ED877D1}"/>
              </a:ext>
            </a:extLst>
          </p:cNvPr>
          <p:cNvSpPr/>
          <p:nvPr/>
        </p:nvSpPr>
        <p:spPr>
          <a:xfrm>
            <a:off x="2771956" y="3597950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latin typeface="KaiTi" panose="02010609060101010101" pitchFamily="49" charset="-122"/>
                <a:ea typeface="KaiTi" panose="02010609060101010101" pitchFamily="49" charset="-122"/>
              </a:rPr>
              <a:t>随事随在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9488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98DC5-6665-AF44-9644-BCFF15301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789" y="-73520"/>
            <a:ext cx="7886700" cy="1325563"/>
          </a:xfrm>
        </p:spPr>
        <p:txBody>
          <a:bodyPr/>
          <a:lstStyle/>
          <a:p>
            <a:pPr algn="ctr"/>
            <a:r>
              <a:rPr lang="zh-CN" altLang="en-US" b="1" u="sng" dirty="0">
                <a:latin typeface="KaiTi" panose="02010609060101010101" pitchFamily="49" charset="-122"/>
                <a:ea typeface="KaiTi" panose="02010609060101010101" pitchFamily="49" charset="-122"/>
              </a:rPr>
              <a:t>如何面对苦难？</a:t>
            </a:r>
            <a:endParaRPr lang="en-US" b="1" u="sng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Up Arrow 4">
            <a:extLst>
              <a:ext uri="{FF2B5EF4-FFF2-40B4-BE49-F238E27FC236}">
                <a16:creationId xmlns:a16="http://schemas.microsoft.com/office/drawing/2014/main" id="{72E5D9B9-47E8-A84A-9E51-8FB9430B2234}"/>
              </a:ext>
            </a:extLst>
          </p:cNvPr>
          <p:cNvSpPr/>
          <p:nvPr/>
        </p:nvSpPr>
        <p:spPr>
          <a:xfrm>
            <a:off x="1988903" y="3034454"/>
            <a:ext cx="396487" cy="2960830"/>
          </a:xfrm>
          <a:prstGeom prst="up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80"/>
              </a:highlight>
            </a:endParaRPr>
          </a:p>
        </p:txBody>
      </p:sp>
      <p:sp>
        <p:nvSpPr>
          <p:cNvPr id="6" name="Up Arrow 5">
            <a:extLst>
              <a:ext uri="{FF2B5EF4-FFF2-40B4-BE49-F238E27FC236}">
                <a16:creationId xmlns:a16="http://schemas.microsoft.com/office/drawing/2014/main" id="{D790A095-2277-BC48-977F-DA98667D2D03}"/>
              </a:ext>
            </a:extLst>
          </p:cNvPr>
          <p:cNvSpPr/>
          <p:nvPr/>
        </p:nvSpPr>
        <p:spPr>
          <a:xfrm rot="5400000">
            <a:off x="4619594" y="2865887"/>
            <a:ext cx="353384" cy="5408887"/>
          </a:xfrm>
          <a:prstGeom prst="up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80"/>
              </a:highligh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6A3182-7D70-9A49-B654-7B41CC4A3A4D}"/>
              </a:ext>
            </a:extLst>
          </p:cNvPr>
          <p:cNvSpPr txBox="1"/>
          <p:nvPr/>
        </p:nvSpPr>
        <p:spPr>
          <a:xfrm>
            <a:off x="4369080" y="5800376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KaiTi" panose="02010609060101010101" pitchFamily="49" charset="-122"/>
                <a:ea typeface="KaiTi" panose="02010609060101010101" pitchFamily="49" charset="-122"/>
              </a:rPr>
              <a:t>时间</a:t>
            </a:r>
            <a:endParaRPr lang="en-US" sz="2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Smiley Face 8">
            <a:extLst>
              <a:ext uri="{FF2B5EF4-FFF2-40B4-BE49-F238E27FC236}">
                <a16:creationId xmlns:a16="http://schemas.microsoft.com/office/drawing/2014/main" id="{01CFD280-6FAE-534A-8D19-1EB280E9DBC0}"/>
              </a:ext>
            </a:extLst>
          </p:cNvPr>
          <p:cNvSpPr/>
          <p:nvPr/>
        </p:nvSpPr>
        <p:spPr>
          <a:xfrm>
            <a:off x="2674869" y="3106653"/>
            <a:ext cx="702365" cy="66260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riped Right Arrow 10">
            <a:extLst>
              <a:ext uri="{FF2B5EF4-FFF2-40B4-BE49-F238E27FC236}">
                <a16:creationId xmlns:a16="http://schemas.microsoft.com/office/drawing/2014/main" id="{5304C404-377A-4842-9CF9-40B06EDF46CA}"/>
              </a:ext>
            </a:extLst>
          </p:cNvPr>
          <p:cNvSpPr/>
          <p:nvPr/>
        </p:nvSpPr>
        <p:spPr>
          <a:xfrm>
            <a:off x="3844032" y="3186683"/>
            <a:ext cx="3470266" cy="66260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EC67C0-346C-544C-A581-E68355BC24F3}"/>
              </a:ext>
            </a:extLst>
          </p:cNvPr>
          <p:cNvSpPr/>
          <p:nvPr/>
        </p:nvSpPr>
        <p:spPr>
          <a:xfrm>
            <a:off x="659512" y="1077509"/>
            <a:ext cx="782497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我无论在什么景况都可以知足，这是我已经学会了。 随事随在，我都得了秘诀。  </a:t>
            </a:r>
            <a:r>
              <a:rPr lang="zh-CN" altLang="en-US" sz="2800" b="1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我靠着那加给我力量的，凡事都能做。</a:t>
            </a:r>
            <a:endParaRPr lang="en-US" sz="2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6D48BC-B22C-384C-9558-D1BA20349455}"/>
              </a:ext>
            </a:extLst>
          </p:cNvPr>
          <p:cNvSpPr txBox="1"/>
          <p:nvPr/>
        </p:nvSpPr>
        <p:spPr>
          <a:xfrm>
            <a:off x="895999" y="3688821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CA" sz="2400" b="1" dirty="0">
                <a:latin typeface="KaiTi" panose="02010609060101010101" pitchFamily="49" charset="-122"/>
                <a:ea typeface="KaiTi" panose="02010609060101010101" pitchFamily="49" charset="-122"/>
              </a:rPr>
              <a:t>知足</a:t>
            </a:r>
            <a:endParaRPr lang="en-US" sz="2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DA62DB-4F18-7045-9857-736F3961B509}"/>
              </a:ext>
            </a:extLst>
          </p:cNvPr>
          <p:cNvSpPr/>
          <p:nvPr/>
        </p:nvSpPr>
        <p:spPr>
          <a:xfrm>
            <a:off x="4770792" y="3281669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随事随在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144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FA9BF-688E-F243-88C8-E43E14CD6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我靠着那加给我力量的，</a:t>
            </a:r>
            <a:br>
              <a:rPr lang="en-CA" altLang="zh-CN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凡事都能做。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0A9F48-CF5B-6E47-B7DE-FE836BD9F7E2}"/>
              </a:ext>
            </a:extLst>
          </p:cNvPr>
          <p:cNvSpPr/>
          <p:nvPr/>
        </p:nvSpPr>
        <p:spPr>
          <a:xfrm>
            <a:off x="1126434" y="2027728"/>
            <a:ext cx="70766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Tx/>
              <a:buChar char="-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不要透过苦难看神</a:t>
            </a:r>
            <a:endParaRPr lang="en-CA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   要透过神，看苦难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37697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FA9BF-688E-F243-88C8-E43E14CD6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我靠着那加给我力量的，</a:t>
            </a:r>
            <a:br>
              <a:rPr lang="en-CA" altLang="zh-CN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凡事都能做。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0A9F48-CF5B-6E47-B7DE-FE836BD9F7E2}"/>
              </a:ext>
            </a:extLst>
          </p:cNvPr>
          <p:cNvSpPr/>
          <p:nvPr/>
        </p:nvSpPr>
        <p:spPr>
          <a:xfrm>
            <a:off x="1126434" y="2027728"/>
            <a:ext cx="70766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Tx/>
              <a:buChar char="-"/>
            </a:pPr>
            <a:r>
              <a:rPr lang="zh-CN" alt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不要透过苦难看神</a:t>
            </a:r>
            <a:endParaRPr lang="en-CA" altLang="zh-CN" sz="3600" dirty="0">
              <a:solidFill>
                <a:schemeClr val="tx1">
                  <a:lumMod val="50000"/>
                  <a:lumOff val="5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要透过神，看苦难</a:t>
            </a:r>
            <a:endParaRPr lang="en-CA" altLang="zh-CN" sz="3600" dirty="0">
              <a:solidFill>
                <a:schemeClr val="tx1">
                  <a:lumMod val="50000"/>
                  <a:lumOff val="5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祷告，祈求和感谢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025F62-9230-284B-840B-AD83E61E4A60}"/>
              </a:ext>
            </a:extLst>
          </p:cNvPr>
          <p:cNvSpPr/>
          <p:nvPr/>
        </p:nvSpPr>
        <p:spPr>
          <a:xfrm>
            <a:off x="1851993" y="3782054"/>
            <a:ext cx="616557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应当一无挂虑，只要凡事借着祷告、祈求，和感谢，将你们所要的告诉神。 神所赐出人意外的平安</a:t>
            </a:r>
            <a:r>
              <a:rPr lang="en-CA" altLang="zh-CN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必在基督耶稣里</a:t>
            </a:r>
            <a:r>
              <a:rPr lang="en-CA" altLang="zh-CN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保守你们的心怀意念。</a:t>
            </a:r>
            <a:r>
              <a:rPr lang="zh-CN" altLang="en-US" sz="2800" b="1" dirty="0">
                <a:solidFill>
                  <a:srgbClr val="444444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（腓</a:t>
            </a:r>
            <a:r>
              <a:rPr lang="en-US" altLang="zh-CN" sz="2800" b="1" dirty="0">
                <a:solidFill>
                  <a:srgbClr val="444444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4:6-7</a:t>
            </a:r>
            <a:r>
              <a:rPr lang="zh-CN" altLang="en-US" sz="2800" b="1" dirty="0">
                <a:solidFill>
                  <a:srgbClr val="444444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2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89691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2986</TotalTime>
  <Words>600</Words>
  <Application>Microsoft Macintosh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KaiTi</vt:lpstr>
      <vt:lpstr>Arial</vt:lpstr>
      <vt:lpstr>Calibri</vt:lpstr>
      <vt:lpstr>Calibri Light</vt:lpstr>
      <vt:lpstr>Office Theme</vt:lpstr>
      <vt:lpstr>靠主得胜</vt:lpstr>
      <vt:lpstr>腓立比书4:11-13  我无论在什么景况都可以知足，这是我已经学会了。 我知道怎样处卑贱，也知道怎样处丰富；或饱足，或饥饿；或有余，或缺乏，随事随在，我都得了秘诀。 我靠着那加给我力量的，凡事都能做。</vt:lpstr>
      <vt:lpstr>- 人人面对困难 - 如何面对困难？ - 靠主得胜</vt:lpstr>
      <vt:lpstr>彼得前书5:8-10 务要谨守，警醒。因为你们的仇敌魔鬼，如同吼叫的狮子，遍地游行，寻找可吞吃的人。你们要用坚固的信心抵挡他，因为知道你们在世上的众弟兄也是经历这样的苦难。 那赐诸般恩典的　神曾在基督里召你们，得享他永远的荣耀，等你们暂受苦难之后，必要亲自成全你们，坚固你们，赐力量给你们。</vt:lpstr>
      <vt:lpstr>如何面对苦难？</vt:lpstr>
      <vt:lpstr>如何面对苦难？</vt:lpstr>
      <vt:lpstr>如何面对苦难？</vt:lpstr>
      <vt:lpstr>我靠着那加给我力量的， 凡事都能做。</vt:lpstr>
      <vt:lpstr>我靠着那加给我力量的， 凡事都能做。</vt:lpstr>
      <vt:lpstr>我靠着那加给我力量的， 凡事都能做。</vt:lpstr>
      <vt:lpstr>我靠着那加给我力量的， 凡事都能做。</vt:lpstr>
      <vt:lpstr>腓立比书4:11-13  我无论在什么景况都可以知足，这是我已经学会了。 我知道怎样处卑贱，也知道怎样处丰富；或饱足，或饥饿；或有余，或缺乏，随事随在，我都得了秘诀。 我靠着那加给我力量的，凡事都能做。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Hude Quan</dc:creator>
  <cp:lastModifiedBy>Hude Quan</cp:lastModifiedBy>
  <cp:revision>14</cp:revision>
  <dcterms:created xsi:type="dcterms:W3CDTF">2020-02-06T23:30:23Z</dcterms:created>
  <dcterms:modified xsi:type="dcterms:W3CDTF">2020-02-09T14:41:09Z</dcterms:modified>
</cp:coreProperties>
</file>