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68" r:id="rId5"/>
    <p:sldId id="258" r:id="rId6"/>
    <p:sldId id="264" r:id="rId7"/>
    <p:sldId id="266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828-A073-43AE-8F4D-47764F689318}" type="datetimeFigureOut">
              <a:rPr lang="en-CA" smtClean="0"/>
              <a:t>2020-08-01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F798-11EF-4F7F-AF36-3202D03B89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51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828-A073-43AE-8F4D-47764F689318}" type="datetimeFigureOut">
              <a:rPr lang="en-CA" smtClean="0"/>
              <a:t>2020-08-01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F798-11EF-4F7F-AF36-3202D03B89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1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828-A073-43AE-8F4D-47764F689318}" type="datetimeFigureOut">
              <a:rPr lang="en-CA" smtClean="0"/>
              <a:t>2020-08-01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F798-11EF-4F7F-AF36-3202D03B89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338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828-A073-43AE-8F4D-47764F689318}" type="datetimeFigureOut">
              <a:rPr lang="en-CA" smtClean="0"/>
              <a:t>2020-08-01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F798-11EF-4F7F-AF36-3202D03B89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23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828-A073-43AE-8F4D-47764F689318}" type="datetimeFigureOut">
              <a:rPr lang="en-CA" smtClean="0"/>
              <a:t>2020-08-01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F798-11EF-4F7F-AF36-3202D03B89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7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828-A073-43AE-8F4D-47764F689318}" type="datetimeFigureOut">
              <a:rPr lang="en-CA" smtClean="0"/>
              <a:t>2020-08-01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F798-11EF-4F7F-AF36-3202D03B89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03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828-A073-43AE-8F4D-47764F689318}" type="datetimeFigureOut">
              <a:rPr lang="en-CA" smtClean="0"/>
              <a:t>2020-08-01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F798-11EF-4F7F-AF36-3202D03B89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70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828-A073-43AE-8F4D-47764F689318}" type="datetimeFigureOut">
              <a:rPr lang="en-CA" smtClean="0"/>
              <a:t>2020-08-01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F798-11EF-4F7F-AF36-3202D03B89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652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828-A073-43AE-8F4D-47764F689318}" type="datetimeFigureOut">
              <a:rPr lang="en-CA" smtClean="0"/>
              <a:t>2020-08-01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F798-11EF-4F7F-AF36-3202D03B89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73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828-A073-43AE-8F4D-47764F689318}" type="datetimeFigureOut">
              <a:rPr lang="en-CA" smtClean="0"/>
              <a:t>2020-08-01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F798-11EF-4F7F-AF36-3202D03B89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37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5828-A073-43AE-8F4D-47764F689318}" type="datetimeFigureOut">
              <a:rPr lang="en-CA" smtClean="0"/>
              <a:t>2020-08-01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F798-11EF-4F7F-AF36-3202D03B89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31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25828-A073-43AE-8F4D-47764F689318}" type="datetimeFigureOut">
              <a:rPr lang="en-CA" smtClean="0"/>
              <a:t>2020-08-01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0F798-11EF-4F7F-AF36-3202D03B89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736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dami\Dropbox\4Yen\Testimony_2020-08-01\IMG_3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8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dami\Dropbox\4Yen\Testimony_2020-08-01\IMG_3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48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dami\Dropbox\4Yen\Testimony_2020-08-01\done\IMG_35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9639" r="980" b="-9638"/>
          <a:stretch/>
        </p:blipFill>
        <p:spPr bwMode="auto">
          <a:xfrm>
            <a:off x="0" y="0"/>
            <a:ext cx="9144000" cy="758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450" y="2762250"/>
            <a:ext cx="1913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Amanda’s Baptism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51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dami\Dropbox\4Yen\Testimony_2020-08-01\IMG_3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dami\Dropbox\4Yen\Testimony_2020-08-01\IMG_25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"/>
            <a:ext cx="9144000" cy="838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波</dc:title>
  <dc:creator>David D'Amico</dc:creator>
  <cp:lastModifiedBy>David D'Amico</cp:lastModifiedBy>
  <cp:revision>10</cp:revision>
  <dcterms:created xsi:type="dcterms:W3CDTF">2020-07-31T19:15:16Z</dcterms:created>
  <dcterms:modified xsi:type="dcterms:W3CDTF">2020-08-02T04:06:05Z</dcterms:modified>
</cp:coreProperties>
</file>