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2"/>
  </p:notesMasterIdLst>
  <p:sldIdLst>
    <p:sldId id="360" r:id="rId2"/>
    <p:sldId id="361" r:id="rId3"/>
    <p:sldId id="363" r:id="rId4"/>
    <p:sldId id="362" r:id="rId5"/>
    <p:sldId id="364" r:id="rId6"/>
    <p:sldId id="365" r:id="rId7"/>
    <p:sldId id="366" r:id="rId8"/>
    <p:sldId id="367" r:id="rId9"/>
    <p:sldId id="368" r:id="rId10"/>
    <p:sldId id="369" r:id="rId11"/>
    <p:sldId id="370" r:id="rId12"/>
    <p:sldId id="371" r:id="rId13"/>
    <p:sldId id="372" r:id="rId14"/>
    <p:sldId id="373" r:id="rId15"/>
    <p:sldId id="374" r:id="rId16"/>
    <p:sldId id="375" r:id="rId17"/>
    <p:sldId id="376" r:id="rId18"/>
    <p:sldId id="377" r:id="rId19"/>
    <p:sldId id="378" r:id="rId20"/>
    <p:sldId id="37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84"/>
  </p:normalViewPr>
  <p:slideViewPr>
    <p:cSldViewPr snapToGrid="0" snapToObjects="1" showGuides="1">
      <p:cViewPr varScale="1">
        <p:scale>
          <a:sx n="109" d="100"/>
          <a:sy n="109" d="100"/>
        </p:scale>
        <p:origin x="584"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CBE24F-7FB3-9D4E-BA7D-A8A9835EA07A}" type="datetimeFigureOut">
              <a:rPr lang="en-US" smtClean="0"/>
              <a:t>9/26/20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44DE56-B34E-374E-88EC-C55840AD5D27}" type="slidenum">
              <a:rPr lang="en-US" smtClean="0"/>
              <a:t>‹#›</a:t>
            </a:fld>
            <a:endParaRPr lang="en-US"/>
          </a:p>
        </p:txBody>
      </p:sp>
    </p:spTree>
    <p:extLst>
      <p:ext uri="{BB962C8B-B14F-4D97-AF65-F5344CB8AC3E}">
        <p14:creationId xmlns:p14="http://schemas.microsoft.com/office/powerpoint/2010/main" val="3611119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80476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78044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276102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052794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18820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108977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530675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401406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641368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071484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74402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039267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58994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43259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73531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53861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64635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31622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39382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C0CC74-E26C-3D40-B94E-91F4F415E55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54715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D7E45A5-CDE9-4E49-9CA2-ECF55CB6282A}" type="datetime1">
              <a:rPr lang="en-US">
                <a:solidFill>
                  <a:prstClr val="black">
                    <a:tint val="75000"/>
                  </a:prstClr>
                </a:solidFill>
              </a:rPr>
              <a:pPr>
                <a:defRPr/>
              </a:pPr>
              <a:t>9/26/20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F3DA2B2-A847-8044-AD2C-C74490244A9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4071268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9"/>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2"/>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509D3F64-562C-D343-940F-1AF8D404FFBD}" type="datetime1">
              <a:rPr lang="en-US">
                <a:solidFill>
                  <a:prstClr val="black">
                    <a:tint val="75000"/>
                  </a:prstClr>
                </a:solidFill>
              </a:rPr>
              <a:pPr>
                <a:defRPr/>
              </a:pPr>
              <a:t>9/26/20</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D90E0007-1EE7-2540-A5AC-5E0CCA3708F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10945421"/>
      </p:ext>
    </p:extLst>
  </p:cSld>
  <p:clrMap bg1="dk1" tx1="lt1" bg2="dk2" tx2="lt2" accent1="accent1" accent2="accent2" accent3="accent3" accent4="accent4" accent5="accent5" accent6="accent6" hlink="hlink" folHlink="folHlink"/>
  <p:sldLayoutIdLst>
    <p:sldLayoutId id="2147483661" r:id="rId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a:extLst>
              <a:ext uri="{FF2B5EF4-FFF2-40B4-BE49-F238E27FC236}">
                <a16:creationId xmlns:a16="http://schemas.microsoft.com/office/drawing/2014/main" id="{3BBF0253-1FC3-7D4E-83C2-34DFD6CD088C}"/>
              </a:ext>
            </a:extLst>
          </p:cNvPr>
          <p:cNvSpPr txBox="1">
            <a:spLocks noChangeArrowheads="1"/>
          </p:cNvSpPr>
          <p:nvPr/>
        </p:nvSpPr>
        <p:spPr bwMode="auto">
          <a:xfrm rot="16200000">
            <a:off x="-1907064" y="2321004"/>
            <a:ext cx="5378395"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sz="13800" dirty="0">
                <a:ln>
                  <a:solidFill>
                    <a:srgbClr val="9BBB59">
                      <a:lumMod val="50000"/>
                      <a:alpha val="9000"/>
                    </a:srgbClr>
                  </a:solidFill>
                </a:ln>
                <a:solidFill>
                  <a:prstClr val="white">
                    <a:lumMod val="85000"/>
                    <a:alpha val="32000"/>
                  </a:prstClr>
                </a:solidFill>
                <a:latin typeface="Britannic Bold"/>
                <a:ea typeface="Stencil" charset="0"/>
                <a:cs typeface="Britannic Bold"/>
              </a:rPr>
              <a:t>ANGER</a:t>
            </a:r>
            <a:endPar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endParaRPr>
          </a:p>
        </p:txBody>
      </p:sp>
      <p:sp>
        <p:nvSpPr>
          <p:cNvPr id="7" name="TextBox 6">
            <a:extLst>
              <a:ext uri="{FF2B5EF4-FFF2-40B4-BE49-F238E27FC236}">
                <a16:creationId xmlns:a16="http://schemas.microsoft.com/office/drawing/2014/main" id="{5881D15D-F8C9-7D46-9C3B-BA9A9123A769}"/>
              </a:ext>
            </a:extLst>
          </p:cNvPr>
          <p:cNvSpPr txBox="1"/>
          <p:nvPr/>
        </p:nvSpPr>
        <p:spPr>
          <a:xfrm>
            <a:off x="5357682" y="3606946"/>
            <a:ext cx="5109091" cy="830997"/>
          </a:xfrm>
          <a:prstGeom prst="rect">
            <a:avLst/>
          </a:prstGeom>
          <a:noFill/>
        </p:spPr>
        <p:txBody>
          <a:bodyPr wrap="none" rtlCol="0">
            <a:spAutoFit/>
          </a:bodyPr>
          <a:lstStyle/>
          <a:p>
            <a:pPr lvl="0" algn="r">
              <a:defRPr/>
            </a:pPr>
            <a:r>
              <a:rPr lang="zh-CN" altLang="en-US" sz="4800" b="1" dirty="0">
                <a:latin typeface="Microsoft JhengHei" panose="020B0604030504040204" pitchFamily="34" charset="-120"/>
                <a:ea typeface="Microsoft JhengHei" panose="020B0604030504040204" pitchFamily="34" charset="-120"/>
              </a:rPr>
              <a:t>你为什么愤怒呢？</a:t>
            </a:r>
            <a:endParaRPr kumimoji="0" lang="en-US" sz="9600" b="1" i="0" u="none" strike="noStrike" kern="1200" cap="none" spc="0" normalizeH="0" baseline="0" noProof="0" dirty="0">
              <a:ln>
                <a:noFill/>
              </a:ln>
              <a:solidFill>
                <a:prstClr val="white"/>
              </a:solidFill>
              <a:effectLst/>
              <a:uLnTx/>
              <a:uFillTx/>
              <a:latin typeface="Microsoft JhengHei" panose="020B0604030504040204" pitchFamily="34" charset="-120"/>
              <a:ea typeface="Microsoft JhengHei" panose="020B0604030504040204" pitchFamily="34" charset="-120"/>
            </a:endParaRPr>
          </a:p>
        </p:txBody>
      </p:sp>
      <p:sp>
        <p:nvSpPr>
          <p:cNvPr id="2" name="TextBox 1">
            <a:extLst>
              <a:ext uri="{FF2B5EF4-FFF2-40B4-BE49-F238E27FC236}">
                <a16:creationId xmlns:a16="http://schemas.microsoft.com/office/drawing/2014/main" id="{C08874CD-46EA-4664-906A-8626CD59C385}"/>
              </a:ext>
            </a:extLst>
          </p:cNvPr>
          <p:cNvSpPr txBox="1"/>
          <p:nvPr/>
        </p:nvSpPr>
        <p:spPr>
          <a:xfrm>
            <a:off x="3568824" y="1953085"/>
            <a:ext cx="6720396" cy="923330"/>
          </a:xfrm>
          <a:prstGeom prst="rect">
            <a:avLst/>
          </a:prstGeom>
          <a:noFill/>
        </p:spPr>
        <p:txBody>
          <a:bodyPr wrap="square" rtlCol="0">
            <a:spAutoFit/>
          </a:bodyPr>
          <a:lstStyle/>
          <a:p>
            <a:pPr algn="r"/>
            <a:r>
              <a:rPr lang="en-CA" sz="5400" dirty="0">
                <a:latin typeface="Berlin Sans FB Demi" panose="020E0802020502020306" pitchFamily="34" charset="0"/>
              </a:rPr>
              <a:t>Why</a:t>
            </a:r>
            <a:r>
              <a:rPr lang="zh-CN" altLang="en-US" sz="5400" dirty="0">
                <a:latin typeface="Berlin Sans FB Demi" panose="020E0802020502020306" pitchFamily="34" charset="0"/>
              </a:rPr>
              <a:t> </a:t>
            </a:r>
            <a:r>
              <a:rPr lang="en-CA" altLang="zh-CN" sz="5400" dirty="0">
                <a:latin typeface="Berlin Sans FB Demi" panose="020E0802020502020306" pitchFamily="34" charset="0"/>
              </a:rPr>
              <a:t>are You Angry ?</a:t>
            </a:r>
            <a:endParaRPr lang="en-CA" sz="5400" dirty="0">
              <a:latin typeface="Berlin Sans FB Demi" panose="020E0802020502020306" pitchFamily="34" charset="0"/>
            </a:endParaRPr>
          </a:p>
        </p:txBody>
      </p:sp>
      <p:cxnSp>
        <p:nvCxnSpPr>
          <p:cNvPr id="5" name="Straight Connector 4">
            <a:extLst>
              <a:ext uri="{FF2B5EF4-FFF2-40B4-BE49-F238E27FC236}">
                <a16:creationId xmlns:a16="http://schemas.microsoft.com/office/drawing/2014/main" id="{8F481CD3-6567-419C-81E0-4A003DBDC0A7}"/>
              </a:ext>
            </a:extLst>
          </p:cNvPr>
          <p:cNvCxnSpPr>
            <a:cxnSpLocks/>
          </p:cNvCxnSpPr>
          <p:nvPr/>
        </p:nvCxnSpPr>
        <p:spPr>
          <a:xfrm>
            <a:off x="3346882" y="3223088"/>
            <a:ext cx="6835047" cy="0"/>
          </a:xfrm>
          <a:prstGeom prst="line">
            <a:avLst/>
          </a:prstGeom>
          <a:ln w="28575">
            <a:solidFill>
              <a:schemeClr val="tx1"/>
            </a:soli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85718"/>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EBE388C-A35C-7F44-BC2B-2373779FE6D1}"/>
              </a:ext>
            </a:extLst>
          </p:cNvPr>
          <p:cNvSpPr txBox="1"/>
          <p:nvPr/>
        </p:nvSpPr>
        <p:spPr>
          <a:xfrm>
            <a:off x="1890127" y="1317994"/>
            <a:ext cx="9692273" cy="2955809"/>
          </a:xfrm>
          <a:prstGeom prst="rect">
            <a:avLst/>
          </a:prstGeom>
          <a:noFill/>
        </p:spPr>
        <p:txBody>
          <a:bodyPr wrap="square" rtlCol="0">
            <a:spAutoFit/>
          </a:bodyPr>
          <a:lstStyle/>
          <a:p>
            <a:pPr lvl="0" algn="ctr">
              <a:lnSpc>
                <a:spcPct val="150000"/>
              </a:lnSpc>
              <a:defRPr/>
            </a:pPr>
            <a:r>
              <a:rPr lang="en-CA" sz="3200" b="1" baseline="30000" dirty="0">
                <a:latin typeface="Lora Regular"/>
                <a:ea typeface="ＭＳ Ｐゴシック" charset="-128"/>
              </a:rPr>
              <a:t>7 </a:t>
            </a:r>
            <a:r>
              <a:rPr lang="en-CA" sz="3200" b="1" dirty="0">
                <a:latin typeface="Lora Regular"/>
                <a:ea typeface="ＭＳ Ｐゴシック" charset="-128"/>
              </a:rPr>
              <a:t>You will be accepted if you do what is right. But if you refuse to do what is right, then watch out! Sin is crouching at the door, eager to control you. But you must subdue it and be its master.”</a:t>
            </a:r>
          </a:p>
        </p:txBody>
      </p:sp>
      <p:sp>
        <p:nvSpPr>
          <p:cNvPr id="6" name="TextBox 3">
            <a:extLst>
              <a:ext uri="{FF2B5EF4-FFF2-40B4-BE49-F238E27FC236}">
                <a16:creationId xmlns:a16="http://schemas.microsoft.com/office/drawing/2014/main" id="{3BBF0253-1FC3-7D4E-83C2-34DFD6CD088C}"/>
              </a:ext>
            </a:extLst>
          </p:cNvPr>
          <p:cNvSpPr txBox="1">
            <a:spLocks noChangeArrowheads="1"/>
          </p:cNvSpPr>
          <p:nvPr/>
        </p:nvSpPr>
        <p:spPr bwMode="auto">
          <a:xfrm rot="16200000">
            <a:off x="-1907064" y="2321004"/>
            <a:ext cx="5378395"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sz="13800" dirty="0">
                <a:ln>
                  <a:solidFill>
                    <a:srgbClr val="9BBB59">
                      <a:lumMod val="50000"/>
                      <a:alpha val="9000"/>
                    </a:srgbClr>
                  </a:solidFill>
                </a:ln>
                <a:solidFill>
                  <a:prstClr val="white">
                    <a:lumMod val="85000"/>
                    <a:alpha val="32000"/>
                  </a:prstClr>
                </a:solidFill>
                <a:latin typeface="Britannic Bold"/>
                <a:ea typeface="Stencil" charset="0"/>
                <a:cs typeface="Britannic Bold"/>
              </a:rPr>
              <a:t>ANGER</a:t>
            </a:r>
            <a:endPar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endParaRPr>
          </a:p>
        </p:txBody>
      </p:sp>
      <p:grpSp>
        <p:nvGrpSpPr>
          <p:cNvPr id="5" name="Group 4">
            <a:extLst>
              <a:ext uri="{FF2B5EF4-FFF2-40B4-BE49-F238E27FC236}">
                <a16:creationId xmlns:a16="http://schemas.microsoft.com/office/drawing/2014/main" id="{6AADA412-EAB7-4F55-A9BB-60BCDEB87393}"/>
              </a:ext>
            </a:extLst>
          </p:cNvPr>
          <p:cNvGrpSpPr/>
          <p:nvPr/>
        </p:nvGrpSpPr>
        <p:grpSpPr>
          <a:xfrm>
            <a:off x="8356853" y="127700"/>
            <a:ext cx="3764129" cy="892552"/>
            <a:chOff x="8291743" y="5828333"/>
            <a:chExt cx="3764129" cy="892552"/>
          </a:xfrm>
        </p:grpSpPr>
        <p:sp>
          <p:nvSpPr>
            <p:cNvPr id="8" name="TextBox 7">
              <a:extLst>
                <a:ext uri="{FF2B5EF4-FFF2-40B4-BE49-F238E27FC236}">
                  <a16:creationId xmlns:a16="http://schemas.microsoft.com/office/drawing/2014/main" id="{7461B9EB-2F41-4261-9881-F68EF611078D}"/>
                </a:ext>
              </a:extLst>
            </p:cNvPr>
            <p:cNvSpPr txBox="1"/>
            <p:nvPr/>
          </p:nvSpPr>
          <p:spPr>
            <a:xfrm>
              <a:off x="9028587" y="6351553"/>
              <a:ext cx="3027285" cy="369332"/>
            </a:xfrm>
            <a:prstGeom prst="rect">
              <a:avLst/>
            </a:prstGeom>
            <a:noFill/>
          </p:spPr>
          <p:txBody>
            <a:bodyPr wrap="square" rtlCol="0">
              <a:spAutoFit/>
            </a:bodyPr>
            <a:lstStyle/>
            <a:p>
              <a:pPr lvl="0" algn="r">
                <a:defRPr/>
              </a:pPr>
              <a:r>
                <a:rPr lang="zh-CN" altLang="en-US" b="1" dirty="0">
                  <a:latin typeface="Microsoft JhengHei" panose="020B0604030504040204" pitchFamily="34" charset="-120"/>
                  <a:ea typeface="Microsoft JhengHei" panose="020B0604030504040204" pitchFamily="34" charset="-120"/>
                </a:rPr>
                <a:t>你为什么愤怒呢？</a:t>
              </a:r>
              <a:endParaRPr kumimoji="0" lang="en-US" sz="4400" b="1" i="0" u="none" strike="noStrike" kern="1200" cap="none" spc="0" normalizeH="0" baseline="0" noProof="0" dirty="0">
                <a:ln>
                  <a:noFill/>
                </a:ln>
                <a:solidFill>
                  <a:prstClr val="white"/>
                </a:solidFill>
                <a:effectLst/>
                <a:uLnTx/>
                <a:uFillTx/>
                <a:latin typeface="Microsoft JhengHei" panose="020B0604030504040204" pitchFamily="34" charset="-120"/>
                <a:ea typeface="Microsoft JhengHei" panose="020B0604030504040204" pitchFamily="34" charset="-120"/>
              </a:endParaRPr>
            </a:p>
          </p:txBody>
        </p:sp>
        <p:sp>
          <p:nvSpPr>
            <p:cNvPr id="9" name="TextBox 8">
              <a:extLst>
                <a:ext uri="{FF2B5EF4-FFF2-40B4-BE49-F238E27FC236}">
                  <a16:creationId xmlns:a16="http://schemas.microsoft.com/office/drawing/2014/main" id="{3F4C9AA0-4B5B-467B-9238-B243CF6C4C19}"/>
                </a:ext>
              </a:extLst>
            </p:cNvPr>
            <p:cNvSpPr txBox="1"/>
            <p:nvPr/>
          </p:nvSpPr>
          <p:spPr>
            <a:xfrm>
              <a:off x="8291743" y="5828333"/>
              <a:ext cx="3693111" cy="400110"/>
            </a:xfrm>
            <a:prstGeom prst="rect">
              <a:avLst/>
            </a:prstGeom>
            <a:noFill/>
          </p:spPr>
          <p:txBody>
            <a:bodyPr wrap="square" rtlCol="0">
              <a:spAutoFit/>
            </a:bodyPr>
            <a:lstStyle/>
            <a:p>
              <a:pPr algn="r"/>
              <a:r>
                <a:rPr lang="en-CA" sz="2000" dirty="0">
                  <a:latin typeface="Berlin Sans FB Demi" panose="020E0802020502020306" pitchFamily="34" charset="0"/>
                </a:rPr>
                <a:t>Why</a:t>
              </a:r>
              <a:r>
                <a:rPr lang="zh-CN" altLang="en-US" sz="2000" dirty="0">
                  <a:latin typeface="Berlin Sans FB Demi" panose="020E0802020502020306" pitchFamily="34" charset="0"/>
                </a:rPr>
                <a:t> </a:t>
              </a:r>
              <a:r>
                <a:rPr lang="en-CA" altLang="zh-CN" sz="2000" dirty="0">
                  <a:latin typeface="Berlin Sans FB Demi" panose="020E0802020502020306" pitchFamily="34" charset="0"/>
                </a:rPr>
                <a:t>are You Angry ?</a:t>
              </a:r>
              <a:endParaRPr lang="en-CA" sz="2000" dirty="0">
                <a:latin typeface="Berlin Sans FB Demi" panose="020E0802020502020306" pitchFamily="34" charset="0"/>
              </a:endParaRPr>
            </a:p>
          </p:txBody>
        </p:sp>
        <p:cxnSp>
          <p:nvCxnSpPr>
            <p:cNvPr id="10" name="Straight Connector 9">
              <a:extLst>
                <a:ext uri="{FF2B5EF4-FFF2-40B4-BE49-F238E27FC236}">
                  <a16:creationId xmlns:a16="http://schemas.microsoft.com/office/drawing/2014/main" id="{5BB790A5-0AE1-45C1-9126-53537CE4CEDD}"/>
                </a:ext>
              </a:extLst>
            </p:cNvPr>
            <p:cNvCxnSpPr>
              <a:cxnSpLocks/>
            </p:cNvCxnSpPr>
            <p:nvPr/>
          </p:nvCxnSpPr>
          <p:spPr>
            <a:xfrm>
              <a:off x="9241654" y="6304808"/>
              <a:ext cx="2641821" cy="0"/>
            </a:xfrm>
            <a:prstGeom prst="line">
              <a:avLst/>
            </a:prstGeom>
            <a:ln w="28575">
              <a:solidFill>
                <a:schemeClr val="tx1"/>
              </a:solidFill>
            </a:ln>
            <a:effectLst/>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B061840D-B001-4B56-9490-CBFB82ACA5D0}"/>
              </a:ext>
            </a:extLst>
          </p:cNvPr>
          <p:cNvSpPr txBox="1"/>
          <p:nvPr/>
        </p:nvSpPr>
        <p:spPr>
          <a:xfrm>
            <a:off x="2140674" y="4808436"/>
            <a:ext cx="9191181" cy="899413"/>
          </a:xfrm>
          <a:prstGeom prst="rect">
            <a:avLst/>
          </a:prstGeom>
          <a:noFill/>
        </p:spPr>
        <p:txBody>
          <a:bodyPr wrap="square">
            <a:spAutoFit/>
          </a:bodyPr>
          <a:lstStyle/>
          <a:p>
            <a:pPr algn="ctr">
              <a:lnSpc>
                <a:spcPct val="150000"/>
              </a:lnSpc>
            </a:pPr>
            <a:r>
              <a:rPr lang="en-US" altLang="zh-CN" sz="2800" baseline="30000" dirty="0">
                <a:latin typeface="Sitka Subheading" panose="02000505000000020004" pitchFamily="2" charset="0"/>
              </a:rPr>
              <a:t>7 </a:t>
            </a:r>
            <a:r>
              <a:rPr lang="zh-CN" altLang="en-US" sz="2800" baseline="-25000" dirty="0">
                <a:latin typeface="Sitka Subheading" panose="02000505000000020004" pitchFamily="2" charset="0"/>
              </a:rPr>
              <a:t>你 若 行 得 好 ， 岂 不 蒙 悦 纳 ， 你 若 行 得 不 好 ， 罪 就 伏 在 门 前 。 它 必 恋 慕 你 ， 你 却 要 制 伏 它 。</a:t>
            </a:r>
          </a:p>
        </p:txBody>
      </p:sp>
    </p:spTree>
    <p:extLst>
      <p:ext uri="{BB962C8B-B14F-4D97-AF65-F5344CB8AC3E}">
        <p14:creationId xmlns:p14="http://schemas.microsoft.com/office/powerpoint/2010/main" val="1506641891"/>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EBE388C-A35C-7F44-BC2B-2373779FE6D1}"/>
              </a:ext>
            </a:extLst>
          </p:cNvPr>
          <p:cNvSpPr txBox="1"/>
          <p:nvPr/>
        </p:nvSpPr>
        <p:spPr>
          <a:xfrm>
            <a:off x="1656345" y="1326306"/>
            <a:ext cx="10159837" cy="2217145"/>
          </a:xfrm>
          <a:prstGeom prst="rect">
            <a:avLst/>
          </a:prstGeom>
          <a:noFill/>
        </p:spPr>
        <p:txBody>
          <a:bodyPr wrap="square" rtlCol="0">
            <a:spAutoFit/>
          </a:bodyPr>
          <a:lstStyle/>
          <a:p>
            <a:pPr algn="ctr">
              <a:lnSpc>
                <a:spcPct val="150000"/>
              </a:lnSpc>
              <a:defRPr/>
            </a:pPr>
            <a:r>
              <a:rPr lang="en-CA" sz="3200" b="1" baseline="30000" dirty="0">
                <a:latin typeface="Lora Regular"/>
                <a:ea typeface="ＭＳ Ｐゴシック" charset="-128"/>
              </a:rPr>
              <a:t>8</a:t>
            </a:r>
            <a:r>
              <a:rPr lang="en-CA" sz="3200" b="1" dirty="0">
                <a:latin typeface="Lora Regular"/>
                <a:ea typeface="ＭＳ Ｐゴシック" charset="-128"/>
              </a:rPr>
              <a:t> One day Cain suggested to his brother, “Let’s go out into the fields.” And while they were in the field, Cain attacked his brother, Abel, and killed him.</a:t>
            </a:r>
          </a:p>
        </p:txBody>
      </p:sp>
      <p:sp>
        <p:nvSpPr>
          <p:cNvPr id="6" name="TextBox 3">
            <a:extLst>
              <a:ext uri="{FF2B5EF4-FFF2-40B4-BE49-F238E27FC236}">
                <a16:creationId xmlns:a16="http://schemas.microsoft.com/office/drawing/2014/main" id="{3BBF0253-1FC3-7D4E-83C2-34DFD6CD088C}"/>
              </a:ext>
            </a:extLst>
          </p:cNvPr>
          <p:cNvSpPr txBox="1">
            <a:spLocks noChangeArrowheads="1"/>
          </p:cNvSpPr>
          <p:nvPr/>
        </p:nvSpPr>
        <p:spPr bwMode="auto">
          <a:xfrm rot="16200000">
            <a:off x="-1907064" y="2321004"/>
            <a:ext cx="5378395"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sz="13800" dirty="0">
                <a:ln>
                  <a:solidFill>
                    <a:srgbClr val="9BBB59">
                      <a:lumMod val="50000"/>
                      <a:alpha val="9000"/>
                    </a:srgbClr>
                  </a:solidFill>
                </a:ln>
                <a:solidFill>
                  <a:prstClr val="white">
                    <a:lumMod val="85000"/>
                    <a:alpha val="32000"/>
                  </a:prstClr>
                </a:solidFill>
                <a:latin typeface="Britannic Bold"/>
                <a:ea typeface="Stencil" charset="0"/>
                <a:cs typeface="Britannic Bold"/>
              </a:rPr>
              <a:t>ANGER</a:t>
            </a:r>
            <a:endPar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endParaRPr>
          </a:p>
        </p:txBody>
      </p:sp>
      <p:grpSp>
        <p:nvGrpSpPr>
          <p:cNvPr id="5" name="Group 4">
            <a:extLst>
              <a:ext uri="{FF2B5EF4-FFF2-40B4-BE49-F238E27FC236}">
                <a16:creationId xmlns:a16="http://schemas.microsoft.com/office/drawing/2014/main" id="{99D7E040-13D2-4E9F-BD96-0334C30E821E}"/>
              </a:ext>
            </a:extLst>
          </p:cNvPr>
          <p:cNvGrpSpPr/>
          <p:nvPr/>
        </p:nvGrpSpPr>
        <p:grpSpPr>
          <a:xfrm>
            <a:off x="8356853" y="127700"/>
            <a:ext cx="3764129" cy="892552"/>
            <a:chOff x="8291743" y="5828333"/>
            <a:chExt cx="3764129" cy="892552"/>
          </a:xfrm>
        </p:grpSpPr>
        <p:sp>
          <p:nvSpPr>
            <p:cNvPr id="8" name="TextBox 7">
              <a:extLst>
                <a:ext uri="{FF2B5EF4-FFF2-40B4-BE49-F238E27FC236}">
                  <a16:creationId xmlns:a16="http://schemas.microsoft.com/office/drawing/2014/main" id="{D57CFC61-4FCC-4AF7-93FA-2001593E5F55}"/>
                </a:ext>
              </a:extLst>
            </p:cNvPr>
            <p:cNvSpPr txBox="1"/>
            <p:nvPr/>
          </p:nvSpPr>
          <p:spPr>
            <a:xfrm>
              <a:off x="9028587" y="6351553"/>
              <a:ext cx="3027285" cy="369332"/>
            </a:xfrm>
            <a:prstGeom prst="rect">
              <a:avLst/>
            </a:prstGeom>
            <a:noFill/>
          </p:spPr>
          <p:txBody>
            <a:bodyPr wrap="square" rtlCol="0">
              <a:spAutoFit/>
            </a:bodyPr>
            <a:lstStyle/>
            <a:p>
              <a:pPr lvl="0" algn="r">
                <a:defRPr/>
              </a:pPr>
              <a:r>
                <a:rPr lang="zh-CN" altLang="en-US" b="1" dirty="0">
                  <a:latin typeface="Microsoft JhengHei" panose="020B0604030504040204" pitchFamily="34" charset="-120"/>
                  <a:ea typeface="Microsoft JhengHei" panose="020B0604030504040204" pitchFamily="34" charset="-120"/>
                </a:rPr>
                <a:t>你为什么愤怒呢？</a:t>
              </a:r>
              <a:endParaRPr kumimoji="0" lang="en-US" sz="4400" b="1" i="0" u="none" strike="noStrike" kern="1200" cap="none" spc="0" normalizeH="0" baseline="0" noProof="0" dirty="0">
                <a:ln>
                  <a:noFill/>
                </a:ln>
                <a:solidFill>
                  <a:prstClr val="white"/>
                </a:solidFill>
                <a:effectLst/>
                <a:uLnTx/>
                <a:uFillTx/>
                <a:latin typeface="Microsoft JhengHei" panose="020B0604030504040204" pitchFamily="34" charset="-120"/>
                <a:ea typeface="Microsoft JhengHei" panose="020B0604030504040204" pitchFamily="34" charset="-120"/>
              </a:endParaRPr>
            </a:p>
          </p:txBody>
        </p:sp>
        <p:sp>
          <p:nvSpPr>
            <p:cNvPr id="9" name="TextBox 8">
              <a:extLst>
                <a:ext uri="{FF2B5EF4-FFF2-40B4-BE49-F238E27FC236}">
                  <a16:creationId xmlns:a16="http://schemas.microsoft.com/office/drawing/2014/main" id="{DB13C38A-3868-48B2-B00C-24E4FAAD8844}"/>
                </a:ext>
              </a:extLst>
            </p:cNvPr>
            <p:cNvSpPr txBox="1"/>
            <p:nvPr/>
          </p:nvSpPr>
          <p:spPr>
            <a:xfrm>
              <a:off x="8291743" y="5828333"/>
              <a:ext cx="3693111" cy="400110"/>
            </a:xfrm>
            <a:prstGeom prst="rect">
              <a:avLst/>
            </a:prstGeom>
            <a:noFill/>
          </p:spPr>
          <p:txBody>
            <a:bodyPr wrap="square" rtlCol="0">
              <a:spAutoFit/>
            </a:bodyPr>
            <a:lstStyle/>
            <a:p>
              <a:pPr algn="r"/>
              <a:r>
                <a:rPr lang="en-CA" sz="2000" dirty="0">
                  <a:latin typeface="Berlin Sans FB Demi" panose="020E0802020502020306" pitchFamily="34" charset="0"/>
                </a:rPr>
                <a:t>Why</a:t>
              </a:r>
              <a:r>
                <a:rPr lang="zh-CN" altLang="en-US" sz="2000" dirty="0">
                  <a:latin typeface="Berlin Sans FB Demi" panose="020E0802020502020306" pitchFamily="34" charset="0"/>
                </a:rPr>
                <a:t> </a:t>
              </a:r>
              <a:r>
                <a:rPr lang="en-CA" altLang="zh-CN" sz="2000" dirty="0">
                  <a:latin typeface="Berlin Sans FB Demi" panose="020E0802020502020306" pitchFamily="34" charset="0"/>
                </a:rPr>
                <a:t>are You Angry ?</a:t>
              </a:r>
              <a:endParaRPr lang="en-CA" sz="2000" dirty="0">
                <a:latin typeface="Berlin Sans FB Demi" panose="020E0802020502020306" pitchFamily="34" charset="0"/>
              </a:endParaRPr>
            </a:p>
          </p:txBody>
        </p:sp>
        <p:cxnSp>
          <p:nvCxnSpPr>
            <p:cNvPr id="10" name="Straight Connector 9">
              <a:extLst>
                <a:ext uri="{FF2B5EF4-FFF2-40B4-BE49-F238E27FC236}">
                  <a16:creationId xmlns:a16="http://schemas.microsoft.com/office/drawing/2014/main" id="{333CA0B2-196F-4761-BF50-0EAFF191AC75}"/>
                </a:ext>
              </a:extLst>
            </p:cNvPr>
            <p:cNvCxnSpPr>
              <a:cxnSpLocks/>
            </p:cNvCxnSpPr>
            <p:nvPr/>
          </p:nvCxnSpPr>
          <p:spPr>
            <a:xfrm>
              <a:off x="9241654" y="6304808"/>
              <a:ext cx="2641821" cy="0"/>
            </a:xfrm>
            <a:prstGeom prst="line">
              <a:avLst/>
            </a:prstGeom>
            <a:ln w="28575">
              <a:solidFill>
                <a:schemeClr val="tx1"/>
              </a:solidFill>
            </a:ln>
            <a:effectLst/>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4B133B77-9B2D-4048-8793-0FC2BFB3EC51}"/>
              </a:ext>
            </a:extLst>
          </p:cNvPr>
          <p:cNvSpPr txBox="1"/>
          <p:nvPr/>
        </p:nvSpPr>
        <p:spPr>
          <a:xfrm>
            <a:off x="2140672" y="4341947"/>
            <a:ext cx="9191181" cy="899413"/>
          </a:xfrm>
          <a:prstGeom prst="rect">
            <a:avLst/>
          </a:prstGeom>
          <a:noFill/>
        </p:spPr>
        <p:txBody>
          <a:bodyPr wrap="square">
            <a:spAutoFit/>
          </a:bodyPr>
          <a:lstStyle/>
          <a:p>
            <a:pPr algn="ctr">
              <a:lnSpc>
                <a:spcPct val="150000"/>
              </a:lnSpc>
            </a:pPr>
            <a:r>
              <a:rPr lang="en-US" altLang="zh-CN" sz="2800" baseline="30000" dirty="0">
                <a:latin typeface="Sitka Subheading" panose="02000505000000020004" pitchFamily="2" charset="0"/>
              </a:rPr>
              <a:t>8</a:t>
            </a:r>
            <a:r>
              <a:rPr lang="en-US" altLang="zh-CN" sz="2800" baseline="-25000" dirty="0">
                <a:latin typeface="Sitka Subheading" panose="02000505000000020004" pitchFamily="2" charset="0"/>
              </a:rPr>
              <a:t> </a:t>
            </a:r>
            <a:r>
              <a:rPr lang="zh-CN" altLang="en-US" sz="2800" baseline="-25000" dirty="0">
                <a:latin typeface="Sitka Subheading" panose="02000505000000020004" pitchFamily="2" charset="0"/>
              </a:rPr>
              <a:t>该 隐 与 他 兄 弟 亚 伯 说 话 ， 二 人 正 在 田 间 。 该 隐 起 来 打 他 兄 弟 亚 伯 ， 把 他 杀 了 。</a:t>
            </a:r>
            <a:endParaRPr lang="en-CA" sz="2000" baseline="-25000" dirty="0">
              <a:latin typeface="Sitka Subheading" panose="02000505000000020004" pitchFamily="2" charset="0"/>
            </a:endParaRPr>
          </a:p>
        </p:txBody>
      </p:sp>
    </p:spTree>
    <p:extLst>
      <p:ext uri="{BB962C8B-B14F-4D97-AF65-F5344CB8AC3E}">
        <p14:creationId xmlns:p14="http://schemas.microsoft.com/office/powerpoint/2010/main" val="3672831394"/>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EBE388C-A35C-7F44-BC2B-2373779FE6D1}"/>
              </a:ext>
            </a:extLst>
          </p:cNvPr>
          <p:cNvSpPr txBox="1"/>
          <p:nvPr/>
        </p:nvSpPr>
        <p:spPr>
          <a:xfrm>
            <a:off x="1890127" y="1317994"/>
            <a:ext cx="9692273" cy="2955809"/>
          </a:xfrm>
          <a:prstGeom prst="rect">
            <a:avLst/>
          </a:prstGeom>
          <a:noFill/>
        </p:spPr>
        <p:txBody>
          <a:bodyPr wrap="square" rtlCol="0">
            <a:spAutoFit/>
          </a:bodyPr>
          <a:lstStyle/>
          <a:p>
            <a:pPr lvl="0" algn="ctr">
              <a:lnSpc>
                <a:spcPct val="150000"/>
              </a:lnSpc>
              <a:defRPr/>
            </a:pPr>
            <a:r>
              <a:rPr lang="en-CA" sz="3200" b="1" baseline="30000" dirty="0">
                <a:latin typeface="Lora Regular"/>
                <a:ea typeface="ＭＳ Ｐゴシック" charset="-128"/>
              </a:rPr>
              <a:t>9 </a:t>
            </a:r>
            <a:r>
              <a:rPr lang="en-CA" sz="3200" b="1" dirty="0">
                <a:latin typeface="Lora Regular"/>
                <a:ea typeface="ＭＳ Ｐゴシック" charset="-128"/>
              </a:rPr>
              <a:t>Afterward the Lord asked Cain, “Where is your brother? Where is Abel?”</a:t>
            </a:r>
          </a:p>
          <a:p>
            <a:pPr lvl="0" algn="ctr">
              <a:lnSpc>
                <a:spcPct val="150000"/>
              </a:lnSpc>
              <a:defRPr/>
            </a:pPr>
            <a:r>
              <a:rPr lang="en-CA" sz="3200" b="1" dirty="0">
                <a:latin typeface="Lora Regular"/>
                <a:ea typeface="ＭＳ Ｐゴシック" charset="-128"/>
              </a:rPr>
              <a:t>“I don’t know,” Cain responded. “Am I my brother’s guardian?”</a:t>
            </a:r>
          </a:p>
        </p:txBody>
      </p:sp>
      <p:sp>
        <p:nvSpPr>
          <p:cNvPr id="6" name="TextBox 3">
            <a:extLst>
              <a:ext uri="{FF2B5EF4-FFF2-40B4-BE49-F238E27FC236}">
                <a16:creationId xmlns:a16="http://schemas.microsoft.com/office/drawing/2014/main" id="{3BBF0253-1FC3-7D4E-83C2-34DFD6CD088C}"/>
              </a:ext>
            </a:extLst>
          </p:cNvPr>
          <p:cNvSpPr txBox="1">
            <a:spLocks noChangeArrowheads="1"/>
          </p:cNvSpPr>
          <p:nvPr/>
        </p:nvSpPr>
        <p:spPr bwMode="auto">
          <a:xfrm rot="16200000">
            <a:off x="-1907064" y="2321004"/>
            <a:ext cx="5378395"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sz="13800" dirty="0">
                <a:ln>
                  <a:solidFill>
                    <a:srgbClr val="9BBB59">
                      <a:lumMod val="50000"/>
                      <a:alpha val="9000"/>
                    </a:srgbClr>
                  </a:solidFill>
                </a:ln>
                <a:solidFill>
                  <a:prstClr val="white">
                    <a:lumMod val="85000"/>
                    <a:alpha val="32000"/>
                  </a:prstClr>
                </a:solidFill>
                <a:latin typeface="Britannic Bold"/>
                <a:ea typeface="Stencil" charset="0"/>
                <a:cs typeface="Britannic Bold"/>
              </a:rPr>
              <a:t>ANGER</a:t>
            </a:r>
            <a:endPar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endParaRPr>
          </a:p>
        </p:txBody>
      </p:sp>
      <p:grpSp>
        <p:nvGrpSpPr>
          <p:cNvPr id="5" name="Group 4">
            <a:extLst>
              <a:ext uri="{FF2B5EF4-FFF2-40B4-BE49-F238E27FC236}">
                <a16:creationId xmlns:a16="http://schemas.microsoft.com/office/drawing/2014/main" id="{B9FE723E-D538-44CA-A811-A968ED241735}"/>
              </a:ext>
            </a:extLst>
          </p:cNvPr>
          <p:cNvGrpSpPr/>
          <p:nvPr/>
        </p:nvGrpSpPr>
        <p:grpSpPr>
          <a:xfrm>
            <a:off x="8356853" y="127700"/>
            <a:ext cx="3764129" cy="892552"/>
            <a:chOff x="8291743" y="5828333"/>
            <a:chExt cx="3764129" cy="892552"/>
          </a:xfrm>
        </p:grpSpPr>
        <p:sp>
          <p:nvSpPr>
            <p:cNvPr id="8" name="TextBox 7">
              <a:extLst>
                <a:ext uri="{FF2B5EF4-FFF2-40B4-BE49-F238E27FC236}">
                  <a16:creationId xmlns:a16="http://schemas.microsoft.com/office/drawing/2014/main" id="{85CD6CDC-0B07-436E-B5AB-A2CCDA367F07}"/>
                </a:ext>
              </a:extLst>
            </p:cNvPr>
            <p:cNvSpPr txBox="1"/>
            <p:nvPr/>
          </p:nvSpPr>
          <p:spPr>
            <a:xfrm>
              <a:off x="9028587" y="6351553"/>
              <a:ext cx="3027285" cy="369332"/>
            </a:xfrm>
            <a:prstGeom prst="rect">
              <a:avLst/>
            </a:prstGeom>
            <a:noFill/>
          </p:spPr>
          <p:txBody>
            <a:bodyPr wrap="square" rtlCol="0">
              <a:spAutoFit/>
            </a:bodyPr>
            <a:lstStyle/>
            <a:p>
              <a:pPr lvl="0" algn="r">
                <a:defRPr/>
              </a:pPr>
              <a:r>
                <a:rPr lang="zh-CN" altLang="en-US" b="1" dirty="0">
                  <a:latin typeface="Microsoft JhengHei" panose="020B0604030504040204" pitchFamily="34" charset="-120"/>
                  <a:ea typeface="Microsoft JhengHei" panose="020B0604030504040204" pitchFamily="34" charset="-120"/>
                </a:rPr>
                <a:t>你为什么愤怒呢？</a:t>
              </a:r>
              <a:endParaRPr kumimoji="0" lang="en-US" sz="4400" b="1" i="0" u="none" strike="noStrike" kern="1200" cap="none" spc="0" normalizeH="0" baseline="0" noProof="0" dirty="0">
                <a:ln>
                  <a:noFill/>
                </a:ln>
                <a:solidFill>
                  <a:prstClr val="white"/>
                </a:solidFill>
                <a:effectLst/>
                <a:uLnTx/>
                <a:uFillTx/>
                <a:latin typeface="Microsoft JhengHei" panose="020B0604030504040204" pitchFamily="34" charset="-120"/>
                <a:ea typeface="Microsoft JhengHei" panose="020B0604030504040204" pitchFamily="34" charset="-120"/>
              </a:endParaRPr>
            </a:p>
          </p:txBody>
        </p:sp>
        <p:sp>
          <p:nvSpPr>
            <p:cNvPr id="9" name="TextBox 8">
              <a:extLst>
                <a:ext uri="{FF2B5EF4-FFF2-40B4-BE49-F238E27FC236}">
                  <a16:creationId xmlns:a16="http://schemas.microsoft.com/office/drawing/2014/main" id="{F805BCF0-62ED-4D6B-829C-1C377D8126BA}"/>
                </a:ext>
              </a:extLst>
            </p:cNvPr>
            <p:cNvSpPr txBox="1"/>
            <p:nvPr/>
          </p:nvSpPr>
          <p:spPr>
            <a:xfrm>
              <a:off x="8291743" y="5828333"/>
              <a:ext cx="3693111" cy="400110"/>
            </a:xfrm>
            <a:prstGeom prst="rect">
              <a:avLst/>
            </a:prstGeom>
            <a:noFill/>
          </p:spPr>
          <p:txBody>
            <a:bodyPr wrap="square" rtlCol="0">
              <a:spAutoFit/>
            </a:bodyPr>
            <a:lstStyle/>
            <a:p>
              <a:pPr algn="r"/>
              <a:r>
                <a:rPr lang="en-CA" sz="2000" dirty="0">
                  <a:latin typeface="Berlin Sans FB Demi" panose="020E0802020502020306" pitchFamily="34" charset="0"/>
                </a:rPr>
                <a:t>Why</a:t>
              </a:r>
              <a:r>
                <a:rPr lang="zh-CN" altLang="en-US" sz="2000" dirty="0">
                  <a:latin typeface="Berlin Sans FB Demi" panose="020E0802020502020306" pitchFamily="34" charset="0"/>
                </a:rPr>
                <a:t> </a:t>
              </a:r>
              <a:r>
                <a:rPr lang="en-CA" altLang="zh-CN" sz="2000" dirty="0">
                  <a:latin typeface="Berlin Sans FB Demi" panose="020E0802020502020306" pitchFamily="34" charset="0"/>
                </a:rPr>
                <a:t>are You Angry ?</a:t>
              </a:r>
              <a:endParaRPr lang="en-CA" sz="2000" dirty="0">
                <a:latin typeface="Berlin Sans FB Demi" panose="020E0802020502020306" pitchFamily="34" charset="0"/>
              </a:endParaRPr>
            </a:p>
          </p:txBody>
        </p:sp>
        <p:cxnSp>
          <p:nvCxnSpPr>
            <p:cNvPr id="10" name="Straight Connector 9">
              <a:extLst>
                <a:ext uri="{FF2B5EF4-FFF2-40B4-BE49-F238E27FC236}">
                  <a16:creationId xmlns:a16="http://schemas.microsoft.com/office/drawing/2014/main" id="{EE825F36-74EB-460B-9EDD-AD167D3F2778}"/>
                </a:ext>
              </a:extLst>
            </p:cNvPr>
            <p:cNvCxnSpPr>
              <a:cxnSpLocks/>
            </p:cNvCxnSpPr>
            <p:nvPr/>
          </p:nvCxnSpPr>
          <p:spPr>
            <a:xfrm>
              <a:off x="9241654" y="6304808"/>
              <a:ext cx="2641821" cy="0"/>
            </a:xfrm>
            <a:prstGeom prst="line">
              <a:avLst/>
            </a:prstGeom>
            <a:ln w="28575">
              <a:solidFill>
                <a:schemeClr val="tx1"/>
              </a:solidFill>
            </a:ln>
            <a:effectLst/>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17163E38-BC48-4DD8-BF10-4548CE550091}"/>
              </a:ext>
            </a:extLst>
          </p:cNvPr>
          <p:cNvSpPr txBox="1"/>
          <p:nvPr/>
        </p:nvSpPr>
        <p:spPr>
          <a:xfrm>
            <a:off x="2140672" y="4714809"/>
            <a:ext cx="9191181" cy="899413"/>
          </a:xfrm>
          <a:prstGeom prst="rect">
            <a:avLst/>
          </a:prstGeom>
          <a:noFill/>
        </p:spPr>
        <p:txBody>
          <a:bodyPr wrap="square">
            <a:spAutoFit/>
          </a:bodyPr>
          <a:lstStyle/>
          <a:p>
            <a:pPr algn="ctr">
              <a:lnSpc>
                <a:spcPct val="150000"/>
              </a:lnSpc>
            </a:pPr>
            <a:r>
              <a:rPr lang="en-US" altLang="zh-CN" sz="2800" baseline="30000" dirty="0">
                <a:latin typeface="Sitka Subheading" panose="02000505000000020004" pitchFamily="2" charset="0"/>
              </a:rPr>
              <a:t>9 </a:t>
            </a:r>
            <a:r>
              <a:rPr lang="zh-CN" altLang="en-US" sz="2800" baseline="-25000" dirty="0">
                <a:latin typeface="Sitka Subheading" panose="02000505000000020004" pitchFamily="2" charset="0"/>
              </a:rPr>
              <a:t>耶 和 华 对 该 隐 说 ， 你 兄 弟 亚 伯 在 哪 里 ？ 他 说 ， 我 不 知 道 ， 我 岂 是 看 守 我 兄 弟 的 吗 ？</a:t>
            </a:r>
            <a:endParaRPr lang="en-CA" sz="2000" baseline="-25000" dirty="0">
              <a:latin typeface="Sitka Subheading" panose="02000505000000020004" pitchFamily="2" charset="0"/>
            </a:endParaRPr>
          </a:p>
        </p:txBody>
      </p:sp>
    </p:spTree>
    <p:extLst>
      <p:ext uri="{BB962C8B-B14F-4D97-AF65-F5344CB8AC3E}">
        <p14:creationId xmlns:p14="http://schemas.microsoft.com/office/powerpoint/2010/main" val="3525685128"/>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EBE388C-A35C-7F44-BC2B-2373779FE6D1}"/>
              </a:ext>
            </a:extLst>
          </p:cNvPr>
          <p:cNvSpPr txBox="1"/>
          <p:nvPr/>
        </p:nvSpPr>
        <p:spPr>
          <a:xfrm>
            <a:off x="1567581" y="1020252"/>
            <a:ext cx="10547489" cy="3613490"/>
          </a:xfrm>
          <a:prstGeom prst="rect">
            <a:avLst/>
          </a:prstGeom>
          <a:noFill/>
        </p:spPr>
        <p:txBody>
          <a:bodyPr wrap="square" rtlCol="0">
            <a:spAutoFit/>
          </a:bodyPr>
          <a:lstStyle/>
          <a:p>
            <a:pPr algn="ctr">
              <a:lnSpc>
                <a:spcPct val="150000"/>
              </a:lnSpc>
              <a:defRPr/>
            </a:pPr>
            <a:r>
              <a:rPr lang="en-CA" sz="3200" b="1" baseline="30000" dirty="0">
                <a:latin typeface="Lora Regular"/>
                <a:ea typeface="ＭＳ Ｐゴシック" charset="-128"/>
              </a:rPr>
              <a:t>10</a:t>
            </a:r>
            <a:r>
              <a:rPr lang="en-CA" sz="3200" b="1" dirty="0">
                <a:latin typeface="Lora Regular"/>
                <a:ea typeface="ＭＳ Ｐゴシック" charset="-128"/>
              </a:rPr>
              <a:t> But the Lord said, “What have you done? Listen! Your brother’s blood cries out to me from the ground! </a:t>
            </a:r>
            <a:r>
              <a:rPr lang="en-CA" sz="3200" b="1" baseline="30000" dirty="0">
                <a:latin typeface="Lora Regular"/>
                <a:ea typeface="ＭＳ Ｐゴシック" charset="-128"/>
              </a:rPr>
              <a:t>11</a:t>
            </a:r>
            <a:r>
              <a:rPr lang="en-CA" sz="3200" b="1" dirty="0">
                <a:latin typeface="Lora Regular"/>
                <a:ea typeface="ＭＳ Ｐゴシック" charset="-128"/>
              </a:rPr>
              <a:t> Now you are cursed and banished from the ground, which has swallowed your brother’s blood. </a:t>
            </a:r>
          </a:p>
          <a:p>
            <a:pPr algn="ctr">
              <a:lnSpc>
                <a:spcPct val="150000"/>
              </a:lnSpc>
              <a:defRPr/>
            </a:pPr>
            <a:r>
              <a:rPr lang="en-CA" sz="2800" dirty="0">
                <a:latin typeface="Lora Regular"/>
                <a:ea typeface="ＭＳ Ｐゴシック" charset="-128"/>
              </a:rPr>
              <a:t>Genesis 4.1-11</a:t>
            </a:r>
          </a:p>
        </p:txBody>
      </p:sp>
      <p:sp>
        <p:nvSpPr>
          <p:cNvPr id="6" name="TextBox 3">
            <a:extLst>
              <a:ext uri="{FF2B5EF4-FFF2-40B4-BE49-F238E27FC236}">
                <a16:creationId xmlns:a16="http://schemas.microsoft.com/office/drawing/2014/main" id="{3BBF0253-1FC3-7D4E-83C2-34DFD6CD088C}"/>
              </a:ext>
            </a:extLst>
          </p:cNvPr>
          <p:cNvSpPr txBox="1">
            <a:spLocks noChangeArrowheads="1"/>
          </p:cNvSpPr>
          <p:nvPr/>
        </p:nvSpPr>
        <p:spPr bwMode="auto">
          <a:xfrm rot="16200000">
            <a:off x="-1907064" y="2321004"/>
            <a:ext cx="5378395"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sz="13800" dirty="0">
                <a:ln>
                  <a:solidFill>
                    <a:srgbClr val="9BBB59">
                      <a:lumMod val="50000"/>
                      <a:alpha val="9000"/>
                    </a:srgbClr>
                  </a:solidFill>
                </a:ln>
                <a:solidFill>
                  <a:prstClr val="white">
                    <a:lumMod val="85000"/>
                    <a:alpha val="32000"/>
                  </a:prstClr>
                </a:solidFill>
                <a:latin typeface="Britannic Bold"/>
                <a:ea typeface="Stencil" charset="0"/>
                <a:cs typeface="Britannic Bold"/>
              </a:rPr>
              <a:t>ANGER</a:t>
            </a:r>
            <a:endPar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endParaRPr>
          </a:p>
        </p:txBody>
      </p:sp>
      <p:grpSp>
        <p:nvGrpSpPr>
          <p:cNvPr id="5" name="Group 4">
            <a:extLst>
              <a:ext uri="{FF2B5EF4-FFF2-40B4-BE49-F238E27FC236}">
                <a16:creationId xmlns:a16="http://schemas.microsoft.com/office/drawing/2014/main" id="{D4A845F3-B6E8-46AB-A25D-564FC9FE21FA}"/>
              </a:ext>
            </a:extLst>
          </p:cNvPr>
          <p:cNvGrpSpPr/>
          <p:nvPr/>
        </p:nvGrpSpPr>
        <p:grpSpPr>
          <a:xfrm>
            <a:off x="8356853" y="127700"/>
            <a:ext cx="3764129" cy="892552"/>
            <a:chOff x="8291743" y="5828333"/>
            <a:chExt cx="3764129" cy="892552"/>
          </a:xfrm>
        </p:grpSpPr>
        <p:sp>
          <p:nvSpPr>
            <p:cNvPr id="8" name="TextBox 7">
              <a:extLst>
                <a:ext uri="{FF2B5EF4-FFF2-40B4-BE49-F238E27FC236}">
                  <a16:creationId xmlns:a16="http://schemas.microsoft.com/office/drawing/2014/main" id="{8A2C7407-4B1B-49A1-89BF-C0AD033F5504}"/>
                </a:ext>
              </a:extLst>
            </p:cNvPr>
            <p:cNvSpPr txBox="1"/>
            <p:nvPr/>
          </p:nvSpPr>
          <p:spPr>
            <a:xfrm>
              <a:off x="9028587" y="6351553"/>
              <a:ext cx="3027285" cy="369332"/>
            </a:xfrm>
            <a:prstGeom prst="rect">
              <a:avLst/>
            </a:prstGeom>
            <a:noFill/>
          </p:spPr>
          <p:txBody>
            <a:bodyPr wrap="square" rtlCol="0">
              <a:spAutoFit/>
            </a:bodyPr>
            <a:lstStyle/>
            <a:p>
              <a:pPr lvl="0" algn="r">
                <a:defRPr/>
              </a:pPr>
              <a:r>
                <a:rPr lang="zh-CN" altLang="en-US" b="1" dirty="0">
                  <a:latin typeface="Microsoft JhengHei" panose="020B0604030504040204" pitchFamily="34" charset="-120"/>
                  <a:ea typeface="Microsoft JhengHei" panose="020B0604030504040204" pitchFamily="34" charset="-120"/>
                </a:rPr>
                <a:t>你为什么愤怒呢？</a:t>
              </a:r>
              <a:endParaRPr kumimoji="0" lang="en-US" sz="4400" b="1" i="0" u="none" strike="noStrike" kern="1200" cap="none" spc="0" normalizeH="0" baseline="0" noProof="0" dirty="0">
                <a:ln>
                  <a:noFill/>
                </a:ln>
                <a:solidFill>
                  <a:prstClr val="white"/>
                </a:solidFill>
                <a:effectLst/>
                <a:uLnTx/>
                <a:uFillTx/>
                <a:latin typeface="Microsoft JhengHei" panose="020B0604030504040204" pitchFamily="34" charset="-120"/>
                <a:ea typeface="Microsoft JhengHei" panose="020B0604030504040204" pitchFamily="34" charset="-120"/>
              </a:endParaRPr>
            </a:p>
          </p:txBody>
        </p:sp>
        <p:sp>
          <p:nvSpPr>
            <p:cNvPr id="9" name="TextBox 8">
              <a:extLst>
                <a:ext uri="{FF2B5EF4-FFF2-40B4-BE49-F238E27FC236}">
                  <a16:creationId xmlns:a16="http://schemas.microsoft.com/office/drawing/2014/main" id="{C34A9E38-32BD-4518-9531-2DF1472BD643}"/>
                </a:ext>
              </a:extLst>
            </p:cNvPr>
            <p:cNvSpPr txBox="1"/>
            <p:nvPr/>
          </p:nvSpPr>
          <p:spPr>
            <a:xfrm>
              <a:off x="8291743" y="5828333"/>
              <a:ext cx="3693111" cy="400110"/>
            </a:xfrm>
            <a:prstGeom prst="rect">
              <a:avLst/>
            </a:prstGeom>
            <a:noFill/>
          </p:spPr>
          <p:txBody>
            <a:bodyPr wrap="square" rtlCol="0">
              <a:spAutoFit/>
            </a:bodyPr>
            <a:lstStyle/>
            <a:p>
              <a:pPr algn="r"/>
              <a:r>
                <a:rPr lang="en-CA" sz="2000" dirty="0">
                  <a:latin typeface="Berlin Sans FB Demi" panose="020E0802020502020306" pitchFamily="34" charset="0"/>
                </a:rPr>
                <a:t>Why</a:t>
              </a:r>
              <a:r>
                <a:rPr lang="zh-CN" altLang="en-US" sz="2000" dirty="0">
                  <a:latin typeface="Berlin Sans FB Demi" panose="020E0802020502020306" pitchFamily="34" charset="0"/>
                </a:rPr>
                <a:t> </a:t>
              </a:r>
              <a:r>
                <a:rPr lang="en-CA" altLang="zh-CN" sz="2000" dirty="0">
                  <a:latin typeface="Berlin Sans FB Demi" panose="020E0802020502020306" pitchFamily="34" charset="0"/>
                </a:rPr>
                <a:t>are You Angry ?</a:t>
              </a:r>
              <a:endParaRPr lang="en-CA" sz="2000" dirty="0">
                <a:latin typeface="Berlin Sans FB Demi" panose="020E0802020502020306" pitchFamily="34" charset="0"/>
              </a:endParaRPr>
            </a:p>
          </p:txBody>
        </p:sp>
        <p:cxnSp>
          <p:nvCxnSpPr>
            <p:cNvPr id="10" name="Straight Connector 9">
              <a:extLst>
                <a:ext uri="{FF2B5EF4-FFF2-40B4-BE49-F238E27FC236}">
                  <a16:creationId xmlns:a16="http://schemas.microsoft.com/office/drawing/2014/main" id="{C3D1D1E2-C820-4159-9FC7-D2E5D67D323A}"/>
                </a:ext>
              </a:extLst>
            </p:cNvPr>
            <p:cNvCxnSpPr>
              <a:cxnSpLocks/>
            </p:cNvCxnSpPr>
            <p:nvPr/>
          </p:nvCxnSpPr>
          <p:spPr>
            <a:xfrm>
              <a:off x="9241654" y="6304808"/>
              <a:ext cx="2641821" cy="0"/>
            </a:xfrm>
            <a:prstGeom prst="line">
              <a:avLst/>
            </a:prstGeom>
            <a:ln w="28575">
              <a:solidFill>
                <a:schemeClr val="tx1"/>
              </a:solidFill>
            </a:ln>
            <a:effectLst/>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58F8D733-F834-41FB-B0D1-EBA39D30074B}"/>
              </a:ext>
            </a:extLst>
          </p:cNvPr>
          <p:cNvSpPr txBox="1"/>
          <p:nvPr/>
        </p:nvSpPr>
        <p:spPr>
          <a:xfrm>
            <a:off x="2245734" y="4833959"/>
            <a:ext cx="9191181" cy="1222771"/>
          </a:xfrm>
          <a:prstGeom prst="rect">
            <a:avLst/>
          </a:prstGeom>
          <a:noFill/>
        </p:spPr>
        <p:txBody>
          <a:bodyPr wrap="square">
            <a:spAutoFit/>
          </a:bodyPr>
          <a:lstStyle/>
          <a:p>
            <a:pPr algn="ctr">
              <a:lnSpc>
                <a:spcPct val="150000"/>
              </a:lnSpc>
            </a:pPr>
            <a:r>
              <a:rPr lang="en-US" altLang="zh-CN" sz="2800" baseline="30000" dirty="0">
                <a:latin typeface="Sitka Subheading" panose="02000505000000020004" pitchFamily="2" charset="0"/>
              </a:rPr>
              <a:t>10 </a:t>
            </a:r>
            <a:r>
              <a:rPr lang="zh-CN" altLang="en-US" sz="2800" baseline="-25000" dirty="0">
                <a:latin typeface="Sitka Subheading" panose="02000505000000020004" pitchFamily="2" charset="0"/>
              </a:rPr>
              <a:t>耶 和 华 说 ， 你 作 了 什 么 事 呢 ？ 你 兄 弟 的 血 ， 有 声 音 从 地 里 向 我 哀 告 。</a:t>
            </a:r>
            <a:r>
              <a:rPr lang="en-CA" altLang="zh-CN" sz="2800" baseline="30000" dirty="0">
                <a:latin typeface="Sitka Subheading" panose="02000505000000020004" pitchFamily="2" charset="0"/>
              </a:rPr>
              <a:t>11 </a:t>
            </a:r>
            <a:r>
              <a:rPr lang="zh-CN" altLang="en-US" sz="2800" baseline="-25000" dirty="0">
                <a:latin typeface="Sitka Subheading" panose="02000505000000020004" pitchFamily="2" charset="0"/>
              </a:rPr>
              <a:t>地 开 了 口 ， 从 你 手 里 接 受 你 兄 弟 的 血 。 现 在 你 必 从 这 地 受 咒 诅 。</a:t>
            </a:r>
            <a:endParaRPr lang="en-CA" altLang="zh-CN" sz="2800" baseline="-25000" dirty="0">
              <a:latin typeface="Sitka Subheading" panose="02000505000000020004" pitchFamily="2" charset="0"/>
            </a:endParaRPr>
          </a:p>
          <a:p>
            <a:pPr algn="ctr">
              <a:lnSpc>
                <a:spcPct val="150000"/>
              </a:lnSpc>
            </a:pPr>
            <a:r>
              <a:rPr lang="zh-CN" altLang="en-US" sz="2000" baseline="-25000" dirty="0">
                <a:latin typeface="Sitka Subheading" panose="02000505000000020004" pitchFamily="2" charset="0"/>
              </a:rPr>
              <a:t>创 世 纪</a:t>
            </a:r>
            <a:r>
              <a:rPr lang="en-CA" altLang="zh-CN" sz="2000" baseline="-25000" dirty="0">
                <a:latin typeface="Sitka Subheading" panose="02000505000000020004" pitchFamily="2" charset="0"/>
              </a:rPr>
              <a:t> 4:1-11</a:t>
            </a:r>
            <a:endParaRPr lang="en-CA" sz="2000" baseline="-25000" dirty="0">
              <a:latin typeface="Sitka Subheading" panose="02000505000000020004" pitchFamily="2" charset="0"/>
            </a:endParaRPr>
          </a:p>
        </p:txBody>
      </p:sp>
    </p:spTree>
    <p:extLst>
      <p:ext uri="{BB962C8B-B14F-4D97-AF65-F5344CB8AC3E}">
        <p14:creationId xmlns:p14="http://schemas.microsoft.com/office/powerpoint/2010/main" val="489057775"/>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EBE388C-A35C-7F44-BC2B-2373779FE6D1}"/>
              </a:ext>
            </a:extLst>
          </p:cNvPr>
          <p:cNvSpPr txBox="1"/>
          <p:nvPr/>
        </p:nvSpPr>
        <p:spPr>
          <a:xfrm>
            <a:off x="1890127" y="1317994"/>
            <a:ext cx="9692273" cy="3151825"/>
          </a:xfrm>
          <a:prstGeom prst="rect">
            <a:avLst/>
          </a:prstGeom>
          <a:noFill/>
        </p:spPr>
        <p:txBody>
          <a:bodyPr wrap="square" rtlCol="0">
            <a:spAutoFit/>
          </a:bodyPr>
          <a:lstStyle/>
          <a:p>
            <a:pPr lvl="0" algn="ctr">
              <a:lnSpc>
                <a:spcPct val="150000"/>
              </a:lnSpc>
              <a:defRPr/>
            </a:pPr>
            <a:r>
              <a:rPr lang="en-CA" sz="3600" b="1" dirty="0">
                <a:latin typeface="Lora Regular"/>
                <a:ea typeface="ＭＳ Ｐゴシック" charset="-128"/>
              </a:rPr>
              <a:t>Anger is frustration at the fact </a:t>
            </a:r>
          </a:p>
          <a:p>
            <a:pPr lvl="0" algn="ctr">
              <a:lnSpc>
                <a:spcPct val="150000"/>
              </a:lnSpc>
              <a:defRPr/>
            </a:pPr>
            <a:r>
              <a:rPr lang="en-CA" sz="3600" b="1" dirty="0">
                <a:latin typeface="Lora Regular"/>
                <a:ea typeface="ＭＳ Ｐゴシック" charset="-128"/>
              </a:rPr>
              <a:t>that we are not God, and do not have control over reality. </a:t>
            </a:r>
          </a:p>
          <a:p>
            <a:pPr lvl="0" algn="ctr">
              <a:lnSpc>
                <a:spcPct val="150000"/>
              </a:lnSpc>
              <a:defRPr/>
            </a:pPr>
            <a:r>
              <a:rPr lang="en-CA" sz="2800" dirty="0">
                <a:latin typeface="Lora Regular"/>
                <a:ea typeface="ＭＳ Ｐゴシック" charset="-128"/>
              </a:rPr>
              <a:t>Henry Cloud</a:t>
            </a:r>
          </a:p>
        </p:txBody>
      </p:sp>
      <p:sp>
        <p:nvSpPr>
          <p:cNvPr id="6" name="TextBox 3">
            <a:extLst>
              <a:ext uri="{FF2B5EF4-FFF2-40B4-BE49-F238E27FC236}">
                <a16:creationId xmlns:a16="http://schemas.microsoft.com/office/drawing/2014/main" id="{3BBF0253-1FC3-7D4E-83C2-34DFD6CD088C}"/>
              </a:ext>
            </a:extLst>
          </p:cNvPr>
          <p:cNvSpPr txBox="1">
            <a:spLocks noChangeArrowheads="1"/>
          </p:cNvSpPr>
          <p:nvPr/>
        </p:nvSpPr>
        <p:spPr bwMode="auto">
          <a:xfrm rot="16200000">
            <a:off x="-1907064" y="2321004"/>
            <a:ext cx="5378395"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sz="13800" dirty="0">
                <a:ln>
                  <a:solidFill>
                    <a:srgbClr val="9BBB59">
                      <a:lumMod val="50000"/>
                      <a:alpha val="9000"/>
                    </a:srgbClr>
                  </a:solidFill>
                </a:ln>
                <a:solidFill>
                  <a:prstClr val="white">
                    <a:lumMod val="85000"/>
                    <a:alpha val="32000"/>
                  </a:prstClr>
                </a:solidFill>
                <a:latin typeface="Britannic Bold"/>
                <a:ea typeface="Stencil" charset="0"/>
                <a:cs typeface="Britannic Bold"/>
              </a:rPr>
              <a:t>ANGER</a:t>
            </a:r>
            <a:endPar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endParaRPr>
          </a:p>
        </p:txBody>
      </p:sp>
      <p:grpSp>
        <p:nvGrpSpPr>
          <p:cNvPr id="5" name="Group 4">
            <a:extLst>
              <a:ext uri="{FF2B5EF4-FFF2-40B4-BE49-F238E27FC236}">
                <a16:creationId xmlns:a16="http://schemas.microsoft.com/office/drawing/2014/main" id="{EA6BFED4-559E-47A7-8C11-865E99A3ECE5}"/>
              </a:ext>
            </a:extLst>
          </p:cNvPr>
          <p:cNvGrpSpPr/>
          <p:nvPr/>
        </p:nvGrpSpPr>
        <p:grpSpPr>
          <a:xfrm>
            <a:off x="8356853" y="127700"/>
            <a:ext cx="3764129" cy="892552"/>
            <a:chOff x="8291743" y="5828333"/>
            <a:chExt cx="3764129" cy="892552"/>
          </a:xfrm>
        </p:grpSpPr>
        <p:sp>
          <p:nvSpPr>
            <p:cNvPr id="8" name="TextBox 7">
              <a:extLst>
                <a:ext uri="{FF2B5EF4-FFF2-40B4-BE49-F238E27FC236}">
                  <a16:creationId xmlns:a16="http://schemas.microsoft.com/office/drawing/2014/main" id="{F625382F-E2DC-4D7B-8DA0-965C09C6629B}"/>
                </a:ext>
              </a:extLst>
            </p:cNvPr>
            <p:cNvSpPr txBox="1"/>
            <p:nvPr/>
          </p:nvSpPr>
          <p:spPr>
            <a:xfrm>
              <a:off x="9028587" y="6351553"/>
              <a:ext cx="3027285" cy="369332"/>
            </a:xfrm>
            <a:prstGeom prst="rect">
              <a:avLst/>
            </a:prstGeom>
            <a:noFill/>
          </p:spPr>
          <p:txBody>
            <a:bodyPr wrap="square" rtlCol="0">
              <a:spAutoFit/>
            </a:bodyPr>
            <a:lstStyle/>
            <a:p>
              <a:pPr lvl="0" algn="r">
                <a:defRPr/>
              </a:pPr>
              <a:r>
                <a:rPr lang="zh-CN" altLang="en-US" b="1" dirty="0">
                  <a:latin typeface="Microsoft JhengHei" panose="020B0604030504040204" pitchFamily="34" charset="-120"/>
                  <a:ea typeface="Microsoft JhengHei" panose="020B0604030504040204" pitchFamily="34" charset="-120"/>
                </a:rPr>
                <a:t>你为什么愤怒呢？</a:t>
              </a:r>
              <a:endParaRPr kumimoji="0" lang="en-US" sz="4400" b="1" i="0" u="none" strike="noStrike" kern="1200" cap="none" spc="0" normalizeH="0" baseline="0" noProof="0" dirty="0">
                <a:ln>
                  <a:noFill/>
                </a:ln>
                <a:solidFill>
                  <a:prstClr val="white"/>
                </a:solidFill>
                <a:effectLst/>
                <a:uLnTx/>
                <a:uFillTx/>
                <a:latin typeface="Microsoft JhengHei" panose="020B0604030504040204" pitchFamily="34" charset="-120"/>
                <a:ea typeface="Microsoft JhengHei" panose="020B0604030504040204" pitchFamily="34" charset="-120"/>
              </a:endParaRPr>
            </a:p>
          </p:txBody>
        </p:sp>
        <p:sp>
          <p:nvSpPr>
            <p:cNvPr id="9" name="TextBox 8">
              <a:extLst>
                <a:ext uri="{FF2B5EF4-FFF2-40B4-BE49-F238E27FC236}">
                  <a16:creationId xmlns:a16="http://schemas.microsoft.com/office/drawing/2014/main" id="{6141BBD9-F894-4CA9-BDD1-AD242CA0530E}"/>
                </a:ext>
              </a:extLst>
            </p:cNvPr>
            <p:cNvSpPr txBox="1"/>
            <p:nvPr/>
          </p:nvSpPr>
          <p:spPr>
            <a:xfrm>
              <a:off x="8291743" y="5828333"/>
              <a:ext cx="3693111" cy="400110"/>
            </a:xfrm>
            <a:prstGeom prst="rect">
              <a:avLst/>
            </a:prstGeom>
            <a:noFill/>
          </p:spPr>
          <p:txBody>
            <a:bodyPr wrap="square" rtlCol="0">
              <a:spAutoFit/>
            </a:bodyPr>
            <a:lstStyle/>
            <a:p>
              <a:pPr algn="r"/>
              <a:r>
                <a:rPr lang="en-CA" sz="2000" dirty="0">
                  <a:latin typeface="Berlin Sans FB Demi" panose="020E0802020502020306" pitchFamily="34" charset="0"/>
                </a:rPr>
                <a:t>Why</a:t>
              </a:r>
              <a:r>
                <a:rPr lang="zh-CN" altLang="en-US" sz="2000" dirty="0">
                  <a:latin typeface="Berlin Sans FB Demi" panose="020E0802020502020306" pitchFamily="34" charset="0"/>
                </a:rPr>
                <a:t> </a:t>
              </a:r>
              <a:r>
                <a:rPr lang="en-CA" altLang="zh-CN" sz="2000" dirty="0">
                  <a:latin typeface="Berlin Sans FB Demi" panose="020E0802020502020306" pitchFamily="34" charset="0"/>
                </a:rPr>
                <a:t>are You Angry ?</a:t>
              </a:r>
              <a:endParaRPr lang="en-CA" sz="2000" dirty="0">
                <a:latin typeface="Berlin Sans FB Demi" panose="020E0802020502020306" pitchFamily="34" charset="0"/>
              </a:endParaRPr>
            </a:p>
          </p:txBody>
        </p:sp>
        <p:cxnSp>
          <p:nvCxnSpPr>
            <p:cNvPr id="10" name="Straight Connector 9">
              <a:extLst>
                <a:ext uri="{FF2B5EF4-FFF2-40B4-BE49-F238E27FC236}">
                  <a16:creationId xmlns:a16="http://schemas.microsoft.com/office/drawing/2014/main" id="{7F431CAB-C039-4790-A61C-ED65AA592B4E}"/>
                </a:ext>
              </a:extLst>
            </p:cNvPr>
            <p:cNvCxnSpPr>
              <a:cxnSpLocks/>
            </p:cNvCxnSpPr>
            <p:nvPr/>
          </p:nvCxnSpPr>
          <p:spPr>
            <a:xfrm>
              <a:off x="9241654" y="6304808"/>
              <a:ext cx="2641821" cy="0"/>
            </a:xfrm>
            <a:prstGeom prst="line">
              <a:avLst/>
            </a:prstGeom>
            <a:ln w="28575">
              <a:solidFill>
                <a:schemeClr val="tx1"/>
              </a:solidFill>
            </a:ln>
            <a:effectLst/>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042605D8-125A-4FAA-B187-815EB60648BC}"/>
              </a:ext>
            </a:extLst>
          </p:cNvPr>
          <p:cNvSpPr txBox="1"/>
          <p:nvPr/>
        </p:nvSpPr>
        <p:spPr>
          <a:xfrm>
            <a:off x="2675264" y="4776771"/>
            <a:ext cx="8121997" cy="1302857"/>
          </a:xfrm>
          <a:prstGeom prst="rect">
            <a:avLst/>
          </a:prstGeom>
          <a:noFill/>
        </p:spPr>
        <p:txBody>
          <a:bodyPr wrap="square">
            <a:spAutoFit/>
          </a:bodyPr>
          <a:lstStyle/>
          <a:p>
            <a:pPr algn="ctr">
              <a:lnSpc>
                <a:spcPct val="150000"/>
              </a:lnSpc>
            </a:pPr>
            <a:r>
              <a:rPr lang="zh-CN" altLang="en-US" sz="2800" dirty="0">
                <a:latin typeface="Sitka Subheading" panose="02000505000000020004" pitchFamily="2" charset="0"/>
                <a:ea typeface="SimSun" panose="02010600030101010101" pitchFamily="2" charset="-122"/>
              </a:rPr>
              <a:t>因为我们不是上帝，没有对现实的控制，所以愤怒是一种挫败</a:t>
            </a:r>
            <a:endParaRPr lang="en-CA" sz="2000" dirty="0">
              <a:latin typeface="Sitka Subheading" panose="02000505000000020004" pitchFamily="2" charset="0"/>
              <a:ea typeface="SimSun" panose="02010600030101010101" pitchFamily="2" charset="-122"/>
            </a:endParaRPr>
          </a:p>
        </p:txBody>
      </p:sp>
    </p:spTree>
    <p:extLst>
      <p:ext uri="{BB962C8B-B14F-4D97-AF65-F5344CB8AC3E}">
        <p14:creationId xmlns:p14="http://schemas.microsoft.com/office/powerpoint/2010/main" val="1515942945"/>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EBE388C-A35C-7F44-BC2B-2373779FE6D1}"/>
              </a:ext>
            </a:extLst>
          </p:cNvPr>
          <p:cNvSpPr txBox="1"/>
          <p:nvPr/>
        </p:nvSpPr>
        <p:spPr>
          <a:xfrm>
            <a:off x="1375219" y="2335060"/>
            <a:ext cx="9692273" cy="1085810"/>
          </a:xfrm>
          <a:prstGeom prst="rect">
            <a:avLst/>
          </a:prstGeom>
          <a:noFill/>
        </p:spPr>
        <p:txBody>
          <a:bodyPr wrap="square" rtlCol="0">
            <a:spAutoFit/>
          </a:bodyPr>
          <a:lstStyle/>
          <a:p>
            <a:pPr algn="ctr">
              <a:lnSpc>
                <a:spcPct val="150000"/>
              </a:lnSpc>
              <a:defRPr/>
            </a:pPr>
            <a:r>
              <a:rPr lang="en-CA" sz="4800" b="1" dirty="0">
                <a:latin typeface="Lora Regular"/>
                <a:ea typeface="ＭＳ Ｐゴシック" charset="-128"/>
              </a:rPr>
              <a:t>1. Anger is Powerful</a:t>
            </a:r>
          </a:p>
        </p:txBody>
      </p:sp>
      <p:sp>
        <p:nvSpPr>
          <p:cNvPr id="6" name="TextBox 3">
            <a:extLst>
              <a:ext uri="{FF2B5EF4-FFF2-40B4-BE49-F238E27FC236}">
                <a16:creationId xmlns:a16="http://schemas.microsoft.com/office/drawing/2014/main" id="{3BBF0253-1FC3-7D4E-83C2-34DFD6CD088C}"/>
              </a:ext>
            </a:extLst>
          </p:cNvPr>
          <p:cNvSpPr txBox="1">
            <a:spLocks noChangeArrowheads="1"/>
          </p:cNvSpPr>
          <p:nvPr/>
        </p:nvSpPr>
        <p:spPr bwMode="auto">
          <a:xfrm rot="16200000">
            <a:off x="-1907064" y="2321004"/>
            <a:ext cx="5378395"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sz="13800" dirty="0">
                <a:ln>
                  <a:solidFill>
                    <a:srgbClr val="9BBB59">
                      <a:lumMod val="50000"/>
                      <a:alpha val="9000"/>
                    </a:srgbClr>
                  </a:solidFill>
                </a:ln>
                <a:solidFill>
                  <a:prstClr val="white">
                    <a:lumMod val="85000"/>
                    <a:alpha val="32000"/>
                  </a:prstClr>
                </a:solidFill>
                <a:latin typeface="Britannic Bold"/>
                <a:ea typeface="Stencil" charset="0"/>
                <a:cs typeface="Britannic Bold"/>
              </a:rPr>
              <a:t>ANGER</a:t>
            </a:r>
            <a:endPar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endParaRPr>
          </a:p>
        </p:txBody>
      </p:sp>
      <p:grpSp>
        <p:nvGrpSpPr>
          <p:cNvPr id="5" name="Group 4">
            <a:extLst>
              <a:ext uri="{FF2B5EF4-FFF2-40B4-BE49-F238E27FC236}">
                <a16:creationId xmlns:a16="http://schemas.microsoft.com/office/drawing/2014/main" id="{20C83A00-46A3-4230-AF13-70C7162F9F7E}"/>
              </a:ext>
            </a:extLst>
          </p:cNvPr>
          <p:cNvGrpSpPr/>
          <p:nvPr/>
        </p:nvGrpSpPr>
        <p:grpSpPr>
          <a:xfrm>
            <a:off x="8356853" y="127700"/>
            <a:ext cx="3764129" cy="892552"/>
            <a:chOff x="8291743" y="5828333"/>
            <a:chExt cx="3764129" cy="892552"/>
          </a:xfrm>
        </p:grpSpPr>
        <p:sp>
          <p:nvSpPr>
            <p:cNvPr id="8" name="TextBox 7">
              <a:extLst>
                <a:ext uri="{FF2B5EF4-FFF2-40B4-BE49-F238E27FC236}">
                  <a16:creationId xmlns:a16="http://schemas.microsoft.com/office/drawing/2014/main" id="{81745E47-6236-486C-AEB5-0CCC2EAC8CD0}"/>
                </a:ext>
              </a:extLst>
            </p:cNvPr>
            <p:cNvSpPr txBox="1"/>
            <p:nvPr/>
          </p:nvSpPr>
          <p:spPr>
            <a:xfrm>
              <a:off x="9028587" y="6351553"/>
              <a:ext cx="3027285" cy="369332"/>
            </a:xfrm>
            <a:prstGeom prst="rect">
              <a:avLst/>
            </a:prstGeom>
            <a:noFill/>
          </p:spPr>
          <p:txBody>
            <a:bodyPr wrap="square" rtlCol="0">
              <a:spAutoFit/>
            </a:bodyPr>
            <a:lstStyle/>
            <a:p>
              <a:pPr lvl="0" algn="r">
                <a:defRPr/>
              </a:pPr>
              <a:r>
                <a:rPr lang="zh-CN" altLang="en-US" b="1" dirty="0">
                  <a:latin typeface="Microsoft JhengHei" panose="020B0604030504040204" pitchFamily="34" charset="-120"/>
                  <a:ea typeface="Microsoft JhengHei" panose="020B0604030504040204" pitchFamily="34" charset="-120"/>
                </a:rPr>
                <a:t>你为什么愤怒呢？</a:t>
              </a:r>
              <a:endParaRPr kumimoji="0" lang="en-US" sz="4400" b="1" i="0" u="none" strike="noStrike" kern="1200" cap="none" spc="0" normalizeH="0" baseline="0" noProof="0" dirty="0">
                <a:ln>
                  <a:noFill/>
                </a:ln>
                <a:solidFill>
                  <a:prstClr val="white"/>
                </a:solidFill>
                <a:effectLst/>
                <a:uLnTx/>
                <a:uFillTx/>
                <a:latin typeface="Microsoft JhengHei" panose="020B0604030504040204" pitchFamily="34" charset="-120"/>
                <a:ea typeface="Microsoft JhengHei" panose="020B0604030504040204" pitchFamily="34" charset="-120"/>
              </a:endParaRPr>
            </a:p>
          </p:txBody>
        </p:sp>
        <p:sp>
          <p:nvSpPr>
            <p:cNvPr id="9" name="TextBox 8">
              <a:extLst>
                <a:ext uri="{FF2B5EF4-FFF2-40B4-BE49-F238E27FC236}">
                  <a16:creationId xmlns:a16="http://schemas.microsoft.com/office/drawing/2014/main" id="{E9619200-079F-471A-B64C-06938E5B591A}"/>
                </a:ext>
              </a:extLst>
            </p:cNvPr>
            <p:cNvSpPr txBox="1"/>
            <p:nvPr/>
          </p:nvSpPr>
          <p:spPr>
            <a:xfrm>
              <a:off x="8291743" y="5828333"/>
              <a:ext cx="3693111" cy="400110"/>
            </a:xfrm>
            <a:prstGeom prst="rect">
              <a:avLst/>
            </a:prstGeom>
            <a:noFill/>
          </p:spPr>
          <p:txBody>
            <a:bodyPr wrap="square" rtlCol="0">
              <a:spAutoFit/>
            </a:bodyPr>
            <a:lstStyle/>
            <a:p>
              <a:pPr algn="r"/>
              <a:r>
                <a:rPr lang="en-CA" sz="2000" dirty="0">
                  <a:latin typeface="Berlin Sans FB Demi" panose="020E0802020502020306" pitchFamily="34" charset="0"/>
                </a:rPr>
                <a:t>Why</a:t>
              </a:r>
              <a:r>
                <a:rPr lang="zh-CN" altLang="en-US" sz="2000" dirty="0">
                  <a:latin typeface="Berlin Sans FB Demi" panose="020E0802020502020306" pitchFamily="34" charset="0"/>
                </a:rPr>
                <a:t> </a:t>
              </a:r>
              <a:r>
                <a:rPr lang="en-CA" altLang="zh-CN" sz="2000" dirty="0">
                  <a:latin typeface="Berlin Sans FB Demi" panose="020E0802020502020306" pitchFamily="34" charset="0"/>
                </a:rPr>
                <a:t>are You Angry ?</a:t>
              </a:r>
              <a:endParaRPr lang="en-CA" sz="2000" dirty="0">
                <a:latin typeface="Berlin Sans FB Demi" panose="020E0802020502020306" pitchFamily="34" charset="0"/>
              </a:endParaRPr>
            </a:p>
          </p:txBody>
        </p:sp>
        <p:cxnSp>
          <p:nvCxnSpPr>
            <p:cNvPr id="10" name="Straight Connector 9">
              <a:extLst>
                <a:ext uri="{FF2B5EF4-FFF2-40B4-BE49-F238E27FC236}">
                  <a16:creationId xmlns:a16="http://schemas.microsoft.com/office/drawing/2014/main" id="{CD7B45C9-E5D0-4FBA-B965-28F0D128A353}"/>
                </a:ext>
              </a:extLst>
            </p:cNvPr>
            <p:cNvCxnSpPr>
              <a:cxnSpLocks/>
            </p:cNvCxnSpPr>
            <p:nvPr/>
          </p:nvCxnSpPr>
          <p:spPr>
            <a:xfrm>
              <a:off x="9241654" y="6304808"/>
              <a:ext cx="2641821" cy="0"/>
            </a:xfrm>
            <a:prstGeom prst="line">
              <a:avLst/>
            </a:prstGeom>
            <a:ln w="28575">
              <a:solidFill>
                <a:schemeClr val="tx1"/>
              </a:solidFill>
            </a:ln>
            <a:effectLst/>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C6C50AB2-749D-421D-AA55-E9686A61C522}"/>
              </a:ext>
            </a:extLst>
          </p:cNvPr>
          <p:cNvSpPr txBox="1"/>
          <p:nvPr/>
        </p:nvSpPr>
        <p:spPr>
          <a:xfrm>
            <a:off x="2160356" y="3977528"/>
            <a:ext cx="8121997" cy="1003352"/>
          </a:xfrm>
          <a:prstGeom prst="rect">
            <a:avLst/>
          </a:prstGeom>
          <a:noFill/>
        </p:spPr>
        <p:txBody>
          <a:bodyPr wrap="square">
            <a:spAutoFit/>
          </a:bodyPr>
          <a:lstStyle/>
          <a:p>
            <a:pPr algn="ctr">
              <a:lnSpc>
                <a:spcPct val="150000"/>
              </a:lnSpc>
            </a:pPr>
            <a:r>
              <a:rPr lang="zh-CN" altLang="en-US" sz="4400" dirty="0">
                <a:latin typeface="Sitka Subheading" panose="02000505000000020004" pitchFamily="2" charset="0"/>
                <a:ea typeface="SimSun" panose="02010600030101010101" pitchFamily="2" charset="-122"/>
              </a:rPr>
              <a:t>愤怒带有力量</a:t>
            </a:r>
            <a:endParaRPr lang="en-CA" sz="3600" dirty="0">
              <a:latin typeface="Sitka Subheading" panose="02000505000000020004" pitchFamily="2" charset="0"/>
              <a:ea typeface="SimSun" panose="02010600030101010101" pitchFamily="2" charset="-122"/>
            </a:endParaRPr>
          </a:p>
        </p:txBody>
      </p:sp>
    </p:spTree>
    <p:extLst>
      <p:ext uri="{BB962C8B-B14F-4D97-AF65-F5344CB8AC3E}">
        <p14:creationId xmlns:p14="http://schemas.microsoft.com/office/powerpoint/2010/main" val="3687570314"/>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a:extLst>
              <a:ext uri="{FF2B5EF4-FFF2-40B4-BE49-F238E27FC236}">
                <a16:creationId xmlns:a16="http://schemas.microsoft.com/office/drawing/2014/main" id="{3BBF0253-1FC3-7D4E-83C2-34DFD6CD088C}"/>
              </a:ext>
            </a:extLst>
          </p:cNvPr>
          <p:cNvSpPr txBox="1">
            <a:spLocks noChangeArrowheads="1"/>
          </p:cNvSpPr>
          <p:nvPr/>
        </p:nvSpPr>
        <p:spPr bwMode="auto">
          <a:xfrm rot="16200000">
            <a:off x="-1907064" y="2321004"/>
            <a:ext cx="5378395"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sz="13800" dirty="0">
                <a:ln>
                  <a:solidFill>
                    <a:srgbClr val="9BBB59">
                      <a:lumMod val="50000"/>
                      <a:alpha val="9000"/>
                    </a:srgbClr>
                  </a:solidFill>
                </a:ln>
                <a:solidFill>
                  <a:prstClr val="white">
                    <a:lumMod val="85000"/>
                    <a:alpha val="32000"/>
                  </a:prstClr>
                </a:solidFill>
                <a:latin typeface="Britannic Bold"/>
                <a:ea typeface="Stencil" charset="0"/>
                <a:cs typeface="Britannic Bold"/>
              </a:rPr>
              <a:t>ANGER</a:t>
            </a:r>
            <a:endPar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endParaRPr>
          </a:p>
        </p:txBody>
      </p:sp>
      <p:grpSp>
        <p:nvGrpSpPr>
          <p:cNvPr id="5" name="Group 4">
            <a:extLst>
              <a:ext uri="{FF2B5EF4-FFF2-40B4-BE49-F238E27FC236}">
                <a16:creationId xmlns:a16="http://schemas.microsoft.com/office/drawing/2014/main" id="{B9AA2BCA-4029-4283-B8DF-938DEBAA8F16}"/>
              </a:ext>
            </a:extLst>
          </p:cNvPr>
          <p:cNvGrpSpPr/>
          <p:nvPr/>
        </p:nvGrpSpPr>
        <p:grpSpPr>
          <a:xfrm>
            <a:off x="8356853" y="127700"/>
            <a:ext cx="3764129" cy="892552"/>
            <a:chOff x="8291743" y="5828333"/>
            <a:chExt cx="3764129" cy="892552"/>
          </a:xfrm>
        </p:grpSpPr>
        <p:sp>
          <p:nvSpPr>
            <p:cNvPr id="8" name="TextBox 7">
              <a:extLst>
                <a:ext uri="{FF2B5EF4-FFF2-40B4-BE49-F238E27FC236}">
                  <a16:creationId xmlns:a16="http://schemas.microsoft.com/office/drawing/2014/main" id="{7234C596-9C26-4369-8EF0-AB0BFD4575BD}"/>
                </a:ext>
              </a:extLst>
            </p:cNvPr>
            <p:cNvSpPr txBox="1"/>
            <p:nvPr/>
          </p:nvSpPr>
          <p:spPr>
            <a:xfrm>
              <a:off x="9028587" y="6351553"/>
              <a:ext cx="3027285" cy="369332"/>
            </a:xfrm>
            <a:prstGeom prst="rect">
              <a:avLst/>
            </a:prstGeom>
            <a:noFill/>
          </p:spPr>
          <p:txBody>
            <a:bodyPr wrap="square" rtlCol="0">
              <a:spAutoFit/>
            </a:bodyPr>
            <a:lstStyle/>
            <a:p>
              <a:pPr lvl="0" algn="r">
                <a:defRPr/>
              </a:pPr>
              <a:r>
                <a:rPr lang="zh-CN" altLang="en-US" b="1" dirty="0">
                  <a:latin typeface="Microsoft JhengHei" panose="020B0604030504040204" pitchFamily="34" charset="-120"/>
                  <a:ea typeface="Microsoft JhengHei" panose="020B0604030504040204" pitchFamily="34" charset="-120"/>
                </a:rPr>
                <a:t>你为什么愤怒呢？</a:t>
              </a:r>
              <a:endParaRPr kumimoji="0" lang="en-US" sz="4400" b="1" i="0" u="none" strike="noStrike" kern="1200" cap="none" spc="0" normalizeH="0" baseline="0" noProof="0" dirty="0">
                <a:ln>
                  <a:noFill/>
                </a:ln>
                <a:solidFill>
                  <a:prstClr val="white"/>
                </a:solidFill>
                <a:effectLst/>
                <a:uLnTx/>
                <a:uFillTx/>
                <a:latin typeface="Microsoft JhengHei" panose="020B0604030504040204" pitchFamily="34" charset="-120"/>
                <a:ea typeface="Microsoft JhengHei" panose="020B0604030504040204" pitchFamily="34" charset="-120"/>
              </a:endParaRPr>
            </a:p>
          </p:txBody>
        </p:sp>
        <p:sp>
          <p:nvSpPr>
            <p:cNvPr id="9" name="TextBox 8">
              <a:extLst>
                <a:ext uri="{FF2B5EF4-FFF2-40B4-BE49-F238E27FC236}">
                  <a16:creationId xmlns:a16="http://schemas.microsoft.com/office/drawing/2014/main" id="{69747B74-265A-4C67-9976-C49EBCDB95AA}"/>
                </a:ext>
              </a:extLst>
            </p:cNvPr>
            <p:cNvSpPr txBox="1"/>
            <p:nvPr/>
          </p:nvSpPr>
          <p:spPr>
            <a:xfrm>
              <a:off x="8291743" y="5828333"/>
              <a:ext cx="3693111" cy="400110"/>
            </a:xfrm>
            <a:prstGeom prst="rect">
              <a:avLst/>
            </a:prstGeom>
            <a:noFill/>
          </p:spPr>
          <p:txBody>
            <a:bodyPr wrap="square" rtlCol="0">
              <a:spAutoFit/>
            </a:bodyPr>
            <a:lstStyle/>
            <a:p>
              <a:pPr algn="r"/>
              <a:r>
                <a:rPr lang="en-CA" sz="2000" dirty="0">
                  <a:latin typeface="Berlin Sans FB Demi" panose="020E0802020502020306" pitchFamily="34" charset="0"/>
                </a:rPr>
                <a:t>Why</a:t>
              </a:r>
              <a:r>
                <a:rPr lang="zh-CN" altLang="en-US" sz="2000" dirty="0">
                  <a:latin typeface="Berlin Sans FB Demi" panose="020E0802020502020306" pitchFamily="34" charset="0"/>
                </a:rPr>
                <a:t> </a:t>
              </a:r>
              <a:r>
                <a:rPr lang="en-CA" altLang="zh-CN" sz="2000" dirty="0">
                  <a:latin typeface="Berlin Sans FB Demi" panose="020E0802020502020306" pitchFamily="34" charset="0"/>
                </a:rPr>
                <a:t>are You Angry ?</a:t>
              </a:r>
              <a:endParaRPr lang="en-CA" sz="2000" dirty="0">
                <a:latin typeface="Berlin Sans FB Demi" panose="020E0802020502020306" pitchFamily="34" charset="0"/>
              </a:endParaRPr>
            </a:p>
          </p:txBody>
        </p:sp>
        <p:cxnSp>
          <p:nvCxnSpPr>
            <p:cNvPr id="10" name="Straight Connector 9">
              <a:extLst>
                <a:ext uri="{FF2B5EF4-FFF2-40B4-BE49-F238E27FC236}">
                  <a16:creationId xmlns:a16="http://schemas.microsoft.com/office/drawing/2014/main" id="{9209E641-3883-4180-99D5-EE7E42F30E8C}"/>
                </a:ext>
              </a:extLst>
            </p:cNvPr>
            <p:cNvCxnSpPr>
              <a:cxnSpLocks/>
            </p:cNvCxnSpPr>
            <p:nvPr/>
          </p:nvCxnSpPr>
          <p:spPr>
            <a:xfrm>
              <a:off x="9241654" y="6304808"/>
              <a:ext cx="2641821" cy="0"/>
            </a:xfrm>
            <a:prstGeom prst="line">
              <a:avLst/>
            </a:prstGeom>
            <a:ln w="28575">
              <a:solidFill>
                <a:schemeClr val="tx1"/>
              </a:solidFill>
            </a:ln>
            <a:effectLst/>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5ACA657B-F7BF-4876-968F-926E5C201DE9}"/>
              </a:ext>
            </a:extLst>
          </p:cNvPr>
          <p:cNvSpPr txBox="1"/>
          <p:nvPr/>
        </p:nvSpPr>
        <p:spPr>
          <a:xfrm>
            <a:off x="1375219" y="2335060"/>
            <a:ext cx="9692273" cy="1085810"/>
          </a:xfrm>
          <a:prstGeom prst="rect">
            <a:avLst/>
          </a:prstGeom>
          <a:noFill/>
        </p:spPr>
        <p:txBody>
          <a:bodyPr wrap="square" rtlCol="0">
            <a:spAutoFit/>
          </a:bodyPr>
          <a:lstStyle/>
          <a:p>
            <a:pPr algn="ctr">
              <a:lnSpc>
                <a:spcPct val="150000"/>
              </a:lnSpc>
              <a:defRPr/>
            </a:pPr>
            <a:r>
              <a:rPr lang="en-CA" sz="4800" b="1" dirty="0">
                <a:latin typeface="Lora Regular"/>
                <a:ea typeface="ＭＳ Ｐゴシック" charset="-128"/>
              </a:rPr>
              <a:t>2. Anger is Stealthy</a:t>
            </a:r>
          </a:p>
        </p:txBody>
      </p:sp>
      <p:sp>
        <p:nvSpPr>
          <p:cNvPr id="3" name="TextBox 2">
            <a:extLst>
              <a:ext uri="{FF2B5EF4-FFF2-40B4-BE49-F238E27FC236}">
                <a16:creationId xmlns:a16="http://schemas.microsoft.com/office/drawing/2014/main" id="{FCAE094D-CD00-4D64-9BEC-4BF1A8FD5566}"/>
              </a:ext>
            </a:extLst>
          </p:cNvPr>
          <p:cNvSpPr txBox="1"/>
          <p:nvPr/>
        </p:nvSpPr>
        <p:spPr>
          <a:xfrm>
            <a:off x="2160356" y="3977528"/>
            <a:ext cx="8121997" cy="1003352"/>
          </a:xfrm>
          <a:prstGeom prst="rect">
            <a:avLst/>
          </a:prstGeom>
          <a:noFill/>
        </p:spPr>
        <p:txBody>
          <a:bodyPr wrap="square">
            <a:spAutoFit/>
          </a:bodyPr>
          <a:lstStyle/>
          <a:p>
            <a:pPr algn="ctr">
              <a:lnSpc>
                <a:spcPct val="150000"/>
              </a:lnSpc>
            </a:pPr>
            <a:r>
              <a:rPr lang="zh-CN" altLang="en-US" sz="4400" dirty="0">
                <a:latin typeface="Sitka Subheading" panose="02000505000000020004" pitchFamily="2" charset="0"/>
                <a:ea typeface="SimSun" panose="02010600030101010101" pitchFamily="2" charset="-122"/>
              </a:rPr>
              <a:t>愤怒是隐蔽的</a:t>
            </a:r>
            <a:endParaRPr lang="en-CA" sz="3600" dirty="0">
              <a:latin typeface="Sitka Subheading" panose="02000505000000020004" pitchFamily="2" charset="0"/>
              <a:ea typeface="SimSun" panose="02010600030101010101" pitchFamily="2" charset="-122"/>
            </a:endParaRPr>
          </a:p>
        </p:txBody>
      </p:sp>
    </p:spTree>
    <p:extLst>
      <p:ext uri="{BB962C8B-B14F-4D97-AF65-F5344CB8AC3E}">
        <p14:creationId xmlns:p14="http://schemas.microsoft.com/office/powerpoint/2010/main" val="3409979665"/>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a:extLst>
              <a:ext uri="{FF2B5EF4-FFF2-40B4-BE49-F238E27FC236}">
                <a16:creationId xmlns:a16="http://schemas.microsoft.com/office/drawing/2014/main" id="{3BBF0253-1FC3-7D4E-83C2-34DFD6CD088C}"/>
              </a:ext>
            </a:extLst>
          </p:cNvPr>
          <p:cNvSpPr txBox="1">
            <a:spLocks noChangeArrowheads="1"/>
          </p:cNvSpPr>
          <p:nvPr/>
        </p:nvSpPr>
        <p:spPr bwMode="auto">
          <a:xfrm rot="16200000">
            <a:off x="-1907064" y="2321004"/>
            <a:ext cx="5378395"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sz="13800" dirty="0">
                <a:ln>
                  <a:solidFill>
                    <a:srgbClr val="9BBB59">
                      <a:lumMod val="50000"/>
                      <a:alpha val="9000"/>
                    </a:srgbClr>
                  </a:solidFill>
                </a:ln>
                <a:solidFill>
                  <a:prstClr val="white">
                    <a:lumMod val="85000"/>
                    <a:alpha val="32000"/>
                  </a:prstClr>
                </a:solidFill>
                <a:latin typeface="Britannic Bold"/>
                <a:ea typeface="Stencil" charset="0"/>
                <a:cs typeface="Britannic Bold"/>
              </a:rPr>
              <a:t>ANGER</a:t>
            </a:r>
            <a:endPar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endParaRPr>
          </a:p>
        </p:txBody>
      </p:sp>
      <p:grpSp>
        <p:nvGrpSpPr>
          <p:cNvPr id="5" name="Group 4">
            <a:extLst>
              <a:ext uri="{FF2B5EF4-FFF2-40B4-BE49-F238E27FC236}">
                <a16:creationId xmlns:a16="http://schemas.microsoft.com/office/drawing/2014/main" id="{2412D782-CD62-4958-A95E-3379449983EF}"/>
              </a:ext>
            </a:extLst>
          </p:cNvPr>
          <p:cNvGrpSpPr/>
          <p:nvPr/>
        </p:nvGrpSpPr>
        <p:grpSpPr>
          <a:xfrm>
            <a:off x="8356853" y="127700"/>
            <a:ext cx="3764129" cy="892552"/>
            <a:chOff x="8291743" y="5828333"/>
            <a:chExt cx="3764129" cy="892552"/>
          </a:xfrm>
        </p:grpSpPr>
        <p:sp>
          <p:nvSpPr>
            <p:cNvPr id="8" name="TextBox 7">
              <a:extLst>
                <a:ext uri="{FF2B5EF4-FFF2-40B4-BE49-F238E27FC236}">
                  <a16:creationId xmlns:a16="http://schemas.microsoft.com/office/drawing/2014/main" id="{50719E24-683B-40C0-9D6F-5F2C851FB16A}"/>
                </a:ext>
              </a:extLst>
            </p:cNvPr>
            <p:cNvSpPr txBox="1"/>
            <p:nvPr/>
          </p:nvSpPr>
          <p:spPr>
            <a:xfrm>
              <a:off x="9028587" y="6351553"/>
              <a:ext cx="3027285" cy="369332"/>
            </a:xfrm>
            <a:prstGeom prst="rect">
              <a:avLst/>
            </a:prstGeom>
            <a:noFill/>
          </p:spPr>
          <p:txBody>
            <a:bodyPr wrap="square" rtlCol="0">
              <a:spAutoFit/>
            </a:bodyPr>
            <a:lstStyle/>
            <a:p>
              <a:pPr lvl="0" algn="r">
                <a:defRPr/>
              </a:pPr>
              <a:r>
                <a:rPr lang="zh-CN" altLang="en-US" b="1" dirty="0">
                  <a:latin typeface="Microsoft JhengHei" panose="020B0604030504040204" pitchFamily="34" charset="-120"/>
                  <a:ea typeface="Microsoft JhengHei" panose="020B0604030504040204" pitchFamily="34" charset="-120"/>
                </a:rPr>
                <a:t>你为什么愤怒呢？</a:t>
              </a:r>
              <a:endParaRPr kumimoji="0" lang="en-US" sz="4400" b="1" i="0" u="none" strike="noStrike" kern="1200" cap="none" spc="0" normalizeH="0" baseline="0" noProof="0" dirty="0">
                <a:ln>
                  <a:noFill/>
                </a:ln>
                <a:solidFill>
                  <a:prstClr val="white"/>
                </a:solidFill>
                <a:effectLst/>
                <a:uLnTx/>
                <a:uFillTx/>
                <a:latin typeface="Microsoft JhengHei" panose="020B0604030504040204" pitchFamily="34" charset="-120"/>
                <a:ea typeface="Microsoft JhengHei" panose="020B0604030504040204" pitchFamily="34" charset="-120"/>
              </a:endParaRPr>
            </a:p>
          </p:txBody>
        </p:sp>
        <p:sp>
          <p:nvSpPr>
            <p:cNvPr id="9" name="TextBox 8">
              <a:extLst>
                <a:ext uri="{FF2B5EF4-FFF2-40B4-BE49-F238E27FC236}">
                  <a16:creationId xmlns:a16="http://schemas.microsoft.com/office/drawing/2014/main" id="{19981E1C-2873-4CDE-A11A-6FF0FA3E2B02}"/>
                </a:ext>
              </a:extLst>
            </p:cNvPr>
            <p:cNvSpPr txBox="1"/>
            <p:nvPr/>
          </p:nvSpPr>
          <p:spPr>
            <a:xfrm>
              <a:off x="8291743" y="5828333"/>
              <a:ext cx="3693111" cy="400110"/>
            </a:xfrm>
            <a:prstGeom prst="rect">
              <a:avLst/>
            </a:prstGeom>
            <a:noFill/>
          </p:spPr>
          <p:txBody>
            <a:bodyPr wrap="square" rtlCol="0">
              <a:spAutoFit/>
            </a:bodyPr>
            <a:lstStyle/>
            <a:p>
              <a:pPr algn="r"/>
              <a:r>
                <a:rPr lang="en-CA" sz="2000" dirty="0">
                  <a:latin typeface="Berlin Sans FB Demi" panose="020E0802020502020306" pitchFamily="34" charset="0"/>
                </a:rPr>
                <a:t>Why</a:t>
              </a:r>
              <a:r>
                <a:rPr lang="zh-CN" altLang="en-US" sz="2000" dirty="0">
                  <a:latin typeface="Berlin Sans FB Demi" panose="020E0802020502020306" pitchFamily="34" charset="0"/>
                </a:rPr>
                <a:t> </a:t>
              </a:r>
              <a:r>
                <a:rPr lang="en-CA" altLang="zh-CN" sz="2000" dirty="0">
                  <a:latin typeface="Berlin Sans FB Demi" panose="020E0802020502020306" pitchFamily="34" charset="0"/>
                </a:rPr>
                <a:t>are You Angry ?</a:t>
              </a:r>
              <a:endParaRPr lang="en-CA" sz="2000" dirty="0">
                <a:latin typeface="Berlin Sans FB Demi" panose="020E0802020502020306" pitchFamily="34" charset="0"/>
              </a:endParaRPr>
            </a:p>
          </p:txBody>
        </p:sp>
        <p:cxnSp>
          <p:nvCxnSpPr>
            <p:cNvPr id="10" name="Straight Connector 9">
              <a:extLst>
                <a:ext uri="{FF2B5EF4-FFF2-40B4-BE49-F238E27FC236}">
                  <a16:creationId xmlns:a16="http://schemas.microsoft.com/office/drawing/2014/main" id="{F33C6897-BBCA-46B8-825E-D661367A4F21}"/>
                </a:ext>
              </a:extLst>
            </p:cNvPr>
            <p:cNvCxnSpPr>
              <a:cxnSpLocks/>
            </p:cNvCxnSpPr>
            <p:nvPr/>
          </p:nvCxnSpPr>
          <p:spPr>
            <a:xfrm>
              <a:off x="9241654" y="6304808"/>
              <a:ext cx="2641821" cy="0"/>
            </a:xfrm>
            <a:prstGeom prst="line">
              <a:avLst/>
            </a:prstGeom>
            <a:ln w="28575">
              <a:solidFill>
                <a:schemeClr val="tx1"/>
              </a:solidFill>
            </a:ln>
            <a:effectLst/>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FBFB00CE-76B0-4B31-9442-C28138BD9E64}"/>
              </a:ext>
            </a:extLst>
          </p:cNvPr>
          <p:cNvSpPr txBox="1"/>
          <p:nvPr/>
        </p:nvSpPr>
        <p:spPr>
          <a:xfrm>
            <a:off x="1375219" y="2335060"/>
            <a:ext cx="9692273" cy="1085810"/>
          </a:xfrm>
          <a:prstGeom prst="rect">
            <a:avLst/>
          </a:prstGeom>
          <a:noFill/>
        </p:spPr>
        <p:txBody>
          <a:bodyPr wrap="square" rtlCol="0">
            <a:spAutoFit/>
          </a:bodyPr>
          <a:lstStyle/>
          <a:p>
            <a:pPr algn="ctr">
              <a:lnSpc>
                <a:spcPct val="150000"/>
              </a:lnSpc>
              <a:defRPr/>
            </a:pPr>
            <a:r>
              <a:rPr lang="en-CA" sz="4800" b="1" dirty="0">
                <a:latin typeface="Lora Regular"/>
                <a:ea typeface="ＭＳ Ｐゴシック" charset="-128"/>
              </a:rPr>
              <a:t>3. Anger Can be Conquered</a:t>
            </a:r>
          </a:p>
        </p:txBody>
      </p:sp>
      <p:sp>
        <p:nvSpPr>
          <p:cNvPr id="3" name="TextBox 2">
            <a:extLst>
              <a:ext uri="{FF2B5EF4-FFF2-40B4-BE49-F238E27FC236}">
                <a16:creationId xmlns:a16="http://schemas.microsoft.com/office/drawing/2014/main" id="{BE5DC5F8-5F53-46FF-9DB2-385AC87E516F}"/>
              </a:ext>
            </a:extLst>
          </p:cNvPr>
          <p:cNvSpPr txBox="1"/>
          <p:nvPr/>
        </p:nvSpPr>
        <p:spPr>
          <a:xfrm>
            <a:off x="2160356" y="3977528"/>
            <a:ext cx="8121997" cy="1003352"/>
          </a:xfrm>
          <a:prstGeom prst="rect">
            <a:avLst/>
          </a:prstGeom>
          <a:noFill/>
        </p:spPr>
        <p:txBody>
          <a:bodyPr wrap="square">
            <a:spAutoFit/>
          </a:bodyPr>
          <a:lstStyle/>
          <a:p>
            <a:pPr algn="ctr">
              <a:lnSpc>
                <a:spcPct val="150000"/>
              </a:lnSpc>
            </a:pPr>
            <a:r>
              <a:rPr lang="zh-CN" altLang="en-US" sz="4400" dirty="0">
                <a:latin typeface="Sitka Subheading" panose="02000505000000020004" pitchFamily="2" charset="0"/>
                <a:ea typeface="SimSun" panose="02010600030101010101" pitchFamily="2" charset="-122"/>
              </a:rPr>
              <a:t>愤怒是可以被克服的</a:t>
            </a:r>
            <a:endParaRPr lang="en-CA" sz="3600" dirty="0">
              <a:latin typeface="Sitka Subheading" panose="02000505000000020004" pitchFamily="2" charset="0"/>
              <a:ea typeface="SimSun" panose="02010600030101010101" pitchFamily="2" charset="-122"/>
            </a:endParaRPr>
          </a:p>
        </p:txBody>
      </p:sp>
    </p:spTree>
    <p:extLst>
      <p:ext uri="{BB962C8B-B14F-4D97-AF65-F5344CB8AC3E}">
        <p14:creationId xmlns:p14="http://schemas.microsoft.com/office/powerpoint/2010/main" val="1981253243"/>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EBE388C-A35C-7F44-BC2B-2373779FE6D1}"/>
              </a:ext>
            </a:extLst>
          </p:cNvPr>
          <p:cNvSpPr txBox="1"/>
          <p:nvPr/>
        </p:nvSpPr>
        <p:spPr>
          <a:xfrm>
            <a:off x="1321957" y="1610958"/>
            <a:ext cx="9692273" cy="2505494"/>
          </a:xfrm>
          <a:prstGeom prst="rect">
            <a:avLst/>
          </a:prstGeom>
          <a:noFill/>
        </p:spPr>
        <p:txBody>
          <a:bodyPr wrap="square" rtlCol="0">
            <a:spAutoFit/>
          </a:bodyPr>
          <a:lstStyle/>
          <a:p>
            <a:pPr lvl="0" algn="ctr">
              <a:lnSpc>
                <a:spcPct val="150000"/>
              </a:lnSpc>
              <a:defRPr/>
            </a:pPr>
            <a:r>
              <a:rPr lang="en-CA" sz="4000" b="1" dirty="0">
                <a:latin typeface="Lora Regular"/>
                <a:ea typeface="ＭＳ Ｐゴシック" charset="-128"/>
              </a:rPr>
              <a:t>Built into anger is the desire </a:t>
            </a:r>
          </a:p>
          <a:p>
            <a:pPr lvl="0" algn="ctr">
              <a:lnSpc>
                <a:spcPct val="150000"/>
              </a:lnSpc>
              <a:defRPr/>
            </a:pPr>
            <a:r>
              <a:rPr lang="en-CA" sz="4000" b="1" dirty="0">
                <a:latin typeface="Lora Regular"/>
                <a:ea typeface="ＭＳ Ｐゴシック" charset="-128"/>
              </a:rPr>
              <a:t>to hurt and to harm. </a:t>
            </a:r>
          </a:p>
          <a:p>
            <a:pPr lvl="0" algn="ctr">
              <a:lnSpc>
                <a:spcPct val="150000"/>
              </a:lnSpc>
              <a:defRPr/>
            </a:pPr>
            <a:r>
              <a:rPr lang="en-CA" sz="2800" dirty="0">
                <a:latin typeface="Lora Regular"/>
                <a:ea typeface="ＭＳ Ｐゴシック" charset="-128"/>
              </a:rPr>
              <a:t>Dallas Willard</a:t>
            </a:r>
          </a:p>
        </p:txBody>
      </p:sp>
      <p:sp>
        <p:nvSpPr>
          <p:cNvPr id="6" name="TextBox 3">
            <a:extLst>
              <a:ext uri="{FF2B5EF4-FFF2-40B4-BE49-F238E27FC236}">
                <a16:creationId xmlns:a16="http://schemas.microsoft.com/office/drawing/2014/main" id="{3BBF0253-1FC3-7D4E-83C2-34DFD6CD088C}"/>
              </a:ext>
            </a:extLst>
          </p:cNvPr>
          <p:cNvSpPr txBox="1">
            <a:spLocks noChangeArrowheads="1"/>
          </p:cNvSpPr>
          <p:nvPr/>
        </p:nvSpPr>
        <p:spPr bwMode="auto">
          <a:xfrm rot="16200000">
            <a:off x="-1907064" y="2321004"/>
            <a:ext cx="5378395"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sz="13800" dirty="0">
                <a:ln>
                  <a:solidFill>
                    <a:srgbClr val="9BBB59">
                      <a:lumMod val="50000"/>
                      <a:alpha val="9000"/>
                    </a:srgbClr>
                  </a:solidFill>
                </a:ln>
                <a:solidFill>
                  <a:prstClr val="white">
                    <a:lumMod val="85000"/>
                    <a:alpha val="32000"/>
                  </a:prstClr>
                </a:solidFill>
                <a:latin typeface="Britannic Bold"/>
                <a:ea typeface="Stencil" charset="0"/>
                <a:cs typeface="Britannic Bold"/>
              </a:rPr>
              <a:t>ANGER</a:t>
            </a:r>
            <a:endPar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endParaRPr>
          </a:p>
        </p:txBody>
      </p:sp>
      <p:grpSp>
        <p:nvGrpSpPr>
          <p:cNvPr id="5" name="Group 4">
            <a:extLst>
              <a:ext uri="{FF2B5EF4-FFF2-40B4-BE49-F238E27FC236}">
                <a16:creationId xmlns:a16="http://schemas.microsoft.com/office/drawing/2014/main" id="{0F4EAB83-FC8D-422F-8E25-4E572AD4A1ED}"/>
              </a:ext>
            </a:extLst>
          </p:cNvPr>
          <p:cNvGrpSpPr/>
          <p:nvPr/>
        </p:nvGrpSpPr>
        <p:grpSpPr>
          <a:xfrm>
            <a:off x="8356853" y="127700"/>
            <a:ext cx="3764129" cy="892552"/>
            <a:chOff x="8291743" y="5828333"/>
            <a:chExt cx="3764129" cy="892552"/>
          </a:xfrm>
        </p:grpSpPr>
        <p:sp>
          <p:nvSpPr>
            <p:cNvPr id="8" name="TextBox 7">
              <a:extLst>
                <a:ext uri="{FF2B5EF4-FFF2-40B4-BE49-F238E27FC236}">
                  <a16:creationId xmlns:a16="http://schemas.microsoft.com/office/drawing/2014/main" id="{B095FA28-4EE5-4974-B121-D61B0BBAAB34}"/>
                </a:ext>
              </a:extLst>
            </p:cNvPr>
            <p:cNvSpPr txBox="1"/>
            <p:nvPr/>
          </p:nvSpPr>
          <p:spPr>
            <a:xfrm>
              <a:off x="9028587" y="6351553"/>
              <a:ext cx="3027285" cy="369332"/>
            </a:xfrm>
            <a:prstGeom prst="rect">
              <a:avLst/>
            </a:prstGeom>
            <a:noFill/>
          </p:spPr>
          <p:txBody>
            <a:bodyPr wrap="square" rtlCol="0">
              <a:spAutoFit/>
            </a:bodyPr>
            <a:lstStyle/>
            <a:p>
              <a:pPr lvl="0" algn="r">
                <a:defRPr/>
              </a:pPr>
              <a:r>
                <a:rPr lang="zh-CN" altLang="en-US" b="1" dirty="0">
                  <a:latin typeface="Microsoft JhengHei" panose="020B0604030504040204" pitchFamily="34" charset="-120"/>
                  <a:ea typeface="Microsoft JhengHei" panose="020B0604030504040204" pitchFamily="34" charset="-120"/>
                </a:rPr>
                <a:t>你为什么愤怒呢？</a:t>
              </a:r>
              <a:endParaRPr kumimoji="0" lang="en-US" sz="4400" b="1" i="0" u="none" strike="noStrike" kern="1200" cap="none" spc="0" normalizeH="0" baseline="0" noProof="0" dirty="0">
                <a:ln>
                  <a:noFill/>
                </a:ln>
                <a:solidFill>
                  <a:prstClr val="white"/>
                </a:solidFill>
                <a:effectLst/>
                <a:uLnTx/>
                <a:uFillTx/>
                <a:latin typeface="Microsoft JhengHei" panose="020B0604030504040204" pitchFamily="34" charset="-120"/>
                <a:ea typeface="Microsoft JhengHei" panose="020B0604030504040204" pitchFamily="34" charset="-120"/>
              </a:endParaRPr>
            </a:p>
          </p:txBody>
        </p:sp>
        <p:sp>
          <p:nvSpPr>
            <p:cNvPr id="9" name="TextBox 8">
              <a:extLst>
                <a:ext uri="{FF2B5EF4-FFF2-40B4-BE49-F238E27FC236}">
                  <a16:creationId xmlns:a16="http://schemas.microsoft.com/office/drawing/2014/main" id="{AC273D5B-E647-4748-B1A4-2F76168A5A98}"/>
                </a:ext>
              </a:extLst>
            </p:cNvPr>
            <p:cNvSpPr txBox="1"/>
            <p:nvPr/>
          </p:nvSpPr>
          <p:spPr>
            <a:xfrm>
              <a:off x="8291743" y="5828333"/>
              <a:ext cx="3693111" cy="400110"/>
            </a:xfrm>
            <a:prstGeom prst="rect">
              <a:avLst/>
            </a:prstGeom>
            <a:noFill/>
          </p:spPr>
          <p:txBody>
            <a:bodyPr wrap="square" rtlCol="0">
              <a:spAutoFit/>
            </a:bodyPr>
            <a:lstStyle/>
            <a:p>
              <a:pPr algn="r"/>
              <a:r>
                <a:rPr lang="en-CA" sz="2000" dirty="0">
                  <a:latin typeface="Berlin Sans FB Demi" panose="020E0802020502020306" pitchFamily="34" charset="0"/>
                </a:rPr>
                <a:t>Why</a:t>
              </a:r>
              <a:r>
                <a:rPr lang="zh-CN" altLang="en-US" sz="2000" dirty="0">
                  <a:latin typeface="Berlin Sans FB Demi" panose="020E0802020502020306" pitchFamily="34" charset="0"/>
                </a:rPr>
                <a:t> </a:t>
              </a:r>
              <a:r>
                <a:rPr lang="en-CA" altLang="zh-CN" sz="2000" dirty="0">
                  <a:latin typeface="Berlin Sans FB Demi" panose="020E0802020502020306" pitchFamily="34" charset="0"/>
                </a:rPr>
                <a:t>are You Angry ?</a:t>
              </a:r>
              <a:endParaRPr lang="en-CA" sz="2000" dirty="0">
                <a:latin typeface="Berlin Sans FB Demi" panose="020E0802020502020306" pitchFamily="34" charset="0"/>
              </a:endParaRPr>
            </a:p>
          </p:txBody>
        </p:sp>
        <p:cxnSp>
          <p:nvCxnSpPr>
            <p:cNvPr id="10" name="Straight Connector 9">
              <a:extLst>
                <a:ext uri="{FF2B5EF4-FFF2-40B4-BE49-F238E27FC236}">
                  <a16:creationId xmlns:a16="http://schemas.microsoft.com/office/drawing/2014/main" id="{FBF81E6C-EA21-4090-91C9-8AC77F53816E}"/>
                </a:ext>
              </a:extLst>
            </p:cNvPr>
            <p:cNvCxnSpPr>
              <a:cxnSpLocks/>
            </p:cNvCxnSpPr>
            <p:nvPr/>
          </p:nvCxnSpPr>
          <p:spPr>
            <a:xfrm>
              <a:off x="9241654" y="6304808"/>
              <a:ext cx="2641821" cy="0"/>
            </a:xfrm>
            <a:prstGeom prst="line">
              <a:avLst/>
            </a:prstGeom>
            <a:ln w="28575">
              <a:solidFill>
                <a:schemeClr val="tx1"/>
              </a:solidFill>
            </a:ln>
            <a:effectLst/>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D59ECBEA-E563-47B9-98E7-CB0EC3CCB988}"/>
              </a:ext>
            </a:extLst>
          </p:cNvPr>
          <p:cNvSpPr txBox="1"/>
          <p:nvPr/>
        </p:nvSpPr>
        <p:spPr>
          <a:xfrm>
            <a:off x="3921325" y="5011073"/>
            <a:ext cx="4493538" cy="523220"/>
          </a:xfrm>
          <a:prstGeom prst="rect">
            <a:avLst/>
          </a:prstGeom>
          <a:noFill/>
        </p:spPr>
        <p:txBody>
          <a:bodyPr wrap="none" rtlCol="0">
            <a:spAutoFit/>
          </a:bodyPr>
          <a:lstStyle/>
          <a:p>
            <a:r>
              <a:rPr lang="zh-CN" altLang="en-US" sz="2800" dirty="0">
                <a:latin typeface="Sitka Subheading" panose="02000505000000020004" pitchFamily="2" charset="0"/>
              </a:rPr>
              <a:t>内在的愤怒是伤害的欲望。</a:t>
            </a:r>
            <a:endParaRPr lang="en-CA" sz="2800" dirty="0">
              <a:latin typeface="Sitka Subheading" panose="02000505000000020004" pitchFamily="2" charset="0"/>
            </a:endParaRPr>
          </a:p>
        </p:txBody>
      </p:sp>
    </p:spTree>
    <p:extLst>
      <p:ext uri="{BB962C8B-B14F-4D97-AF65-F5344CB8AC3E}">
        <p14:creationId xmlns:p14="http://schemas.microsoft.com/office/powerpoint/2010/main" val="2913335837"/>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EBE388C-A35C-7F44-BC2B-2373779FE6D1}"/>
              </a:ext>
            </a:extLst>
          </p:cNvPr>
          <p:cNvSpPr txBox="1"/>
          <p:nvPr/>
        </p:nvSpPr>
        <p:spPr>
          <a:xfrm>
            <a:off x="1890127" y="1317994"/>
            <a:ext cx="9692273" cy="2505494"/>
          </a:xfrm>
          <a:prstGeom prst="rect">
            <a:avLst/>
          </a:prstGeom>
          <a:noFill/>
        </p:spPr>
        <p:txBody>
          <a:bodyPr wrap="square" rtlCol="0">
            <a:spAutoFit/>
          </a:bodyPr>
          <a:lstStyle/>
          <a:p>
            <a:pPr algn="ctr">
              <a:lnSpc>
                <a:spcPct val="150000"/>
              </a:lnSpc>
              <a:defRPr/>
            </a:pPr>
            <a:r>
              <a:rPr lang="en-CA" sz="4000" b="1" dirty="0">
                <a:latin typeface="Lora Regular"/>
                <a:ea typeface="ＭＳ Ｐゴシック" charset="-128"/>
              </a:rPr>
              <a:t>...the sprinkled blood, which speaks of forgiveness... </a:t>
            </a:r>
          </a:p>
          <a:p>
            <a:pPr lvl="0" algn="ctr">
              <a:lnSpc>
                <a:spcPct val="150000"/>
              </a:lnSpc>
              <a:defRPr/>
            </a:pPr>
            <a:r>
              <a:rPr lang="en-CA" sz="2800" dirty="0">
                <a:latin typeface="Lora Regular"/>
                <a:ea typeface="ＭＳ Ｐゴシック" charset="-128"/>
              </a:rPr>
              <a:t>Hebrews 12.24</a:t>
            </a:r>
          </a:p>
        </p:txBody>
      </p:sp>
      <p:sp>
        <p:nvSpPr>
          <p:cNvPr id="6" name="TextBox 3">
            <a:extLst>
              <a:ext uri="{FF2B5EF4-FFF2-40B4-BE49-F238E27FC236}">
                <a16:creationId xmlns:a16="http://schemas.microsoft.com/office/drawing/2014/main" id="{3BBF0253-1FC3-7D4E-83C2-34DFD6CD088C}"/>
              </a:ext>
            </a:extLst>
          </p:cNvPr>
          <p:cNvSpPr txBox="1">
            <a:spLocks noChangeArrowheads="1"/>
          </p:cNvSpPr>
          <p:nvPr/>
        </p:nvSpPr>
        <p:spPr bwMode="auto">
          <a:xfrm rot="16200000">
            <a:off x="-1907064" y="2321004"/>
            <a:ext cx="5378395"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sz="13800" dirty="0">
                <a:ln>
                  <a:solidFill>
                    <a:srgbClr val="9BBB59">
                      <a:lumMod val="50000"/>
                      <a:alpha val="9000"/>
                    </a:srgbClr>
                  </a:solidFill>
                </a:ln>
                <a:solidFill>
                  <a:prstClr val="white">
                    <a:lumMod val="85000"/>
                    <a:alpha val="32000"/>
                  </a:prstClr>
                </a:solidFill>
                <a:latin typeface="Britannic Bold"/>
                <a:ea typeface="Stencil" charset="0"/>
                <a:cs typeface="Britannic Bold"/>
              </a:rPr>
              <a:t>ANGER</a:t>
            </a:r>
            <a:endPar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endParaRPr>
          </a:p>
        </p:txBody>
      </p:sp>
      <p:grpSp>
        <p:nvGrpSpPr>
          <p:cNvPr id="5" name="Group 4">
            <a:extLst>
              <a:ext uri="{FF2B5EF4-FFF2-40B4-BE49-F238E27FC236}">
                <a16:creationId xmlns:a16="http://schemas.microsoft.com/office/drawing/2014/main" id="{7584BCD0-ED68-4D1B-80E2-2760447003E2}"/>
              </a:ext>
            </a:extLst>
          </p:cNvPr>
          <p:cNvGrpSpPr/>
          <p:nvPr/>
        </p:nvGrpSpPr>
        <p:grpSpPr>
          <a:xfrm>
            <a:off x="8356853" y="127700"/>
            <a:ext cx="3764129" cy="892552"/>
            <a:chOff x="8291743" y="5828333"/>
            <a:chExt cx="3764129" cy="892552"/>
          </a:xfrm>
        </p:grpSpPr>
        <p:sp>
          <p:nvSpPr>
            <p:cNvPr id="8" name="TextBox 7">
              <a:extLst>
                <a:ext uri="{FF2B5EF4-FFF2-40B4-BE49-F238E27FC236}">
                  <a16:creationId xmlns:a16="http://schemas.microsoft.com/office/drawing/2014/main" id="{B74593A7-7937-4653-A629-E6EF3029FAE7}"/>
                </a:ext>
              </a:extLst>
            </p:cNvPr>
            <p:cNvSpPr txBox="1"/>
            <p:nvPr/>
          </p:nvSpPr>
          <p:spPr>
            <a:xfrm>
              <a:off x="9028587" y="6351553"/>
              <a:ext cx="3027285" cy="369332"/>
            </a:xfrm>
            <a:prstGeom prst="rect">
              <a:avLst/>
            </a:prstGeom>
            <a:noFill/>
          </p:spPr>
          <p:txBody>
            <a:bodyPr wrap="square" rtlCol="0">
              <a:spAutoFit/>
            </a:bodyPr>
            <a:lstStyle/>
            <a:p>
              <a:pPr lvl="0" algn="r">
                <a:defRPr/>
              </a:pPr>
              <a:r>
                <a:rPr lang="zh-CN" altLang="en-US" b="1" dirty="0">
                  <a:latin typeface="Microsoft JhengHei" panose="020B0604030504040204" pitchFamily="34" charset="-120"/>
                  <a:ea typeface="Microsoft JhengHei" panose="020B0604030504040204" pitchFamily="34" charset="-120"/>
                </a:rPr>
                <a:t>你为什么愤怒呢？</a:t>
              </a:r>
              <a:endParaRPr kumimoji="0" lang="en-US" sz="4400" b="1" i="0" u="none" strike="noStrike" kern="1200" cap="none" spc="0" normalizeH="0" baseline="0" noProof="0" dirty="0">
                <a:ln>
                  <a:noFill/>
                </a:ln>
                <a:solidFill>
                  <a:prstClr val="white"/>
                </a:solidFill>
                <a:effectLst/>
                <a:uLnTx/>
                <a:uFillTx/>
                <a:latin typeface="Microsoft JhengHei" panose="020B0604030504040204" pitchFamily="34" charset="-120"/>
                <a:ea typeface="Microsoft JhengHei" panose="020B0604030504040204" pitchFamily="34" charset="-120"/>
              </a:endParaRPr>
            </a:p>
          </p:txBody>
        </p:sp>
        <p:sp>
          <p:nvSpPr>
            <p:cNvPr id="9" name="TextBox 8">
              <a:extLst>
                <a:ext uri="{FF2B5EF4-FFF2-40B4-BE49-F238E27FC236}">
                  <a16:creationId xmlns:a16="http://schemas.microsoft.com/office/drawing/2014/main" id="{E1A04E11-525B-4750-9577-F1249A904F4F}"/>
                </a:ext>
              </a:extLst>
            </p:cNvPr>
            <p:cNvSpPr txBox="1"/>
            <p:nvPr/>
          </p:nvSpPr>
          <p:spPr>
            <a:xfrm>
              <a:off x="8291743" y="5828333"/>
              <a:ext cx="3693111" cy="400110"/>
            </a:xfrm>
            <a:prstGeom prst="rect">
              <a:avLst/>
            </a:prstGeom>
            <a:noFill/>
          </p:spPr>
          <p:txBody>
            <a:bodyPr wrap="square" rtlCol="0">
              <a:spAutoFit/>
            </a:bodyPr>
            <a:lstStyle/>
            <a:p>
              <a:pPr algn="r"/>
              <a:r>
                <a:rPr lang="en-CA" sz="2000" dirty="0">
                  <a:latin typeface="Berlin Sans FB Demi" panose="020E0802020502020306" pitchFamily="34" charset="0"/>
                </a:rPr>
                <a:t>Why</a:t>
              </a:r>
              <a:r>
                <a:rPr lang="zh-CN" altLang="en-US" sz="2000" dirty="0">
                  <a:latin typeface="Berlin Sans FB Demi" panose="020E0802020502020306" pitchFamily="34" charset="0"/>
                </a:rPr>
                <a:t> </a:t>
              </a:r>
              <a:r>
                <a:rPr lang="en-CA" altLang="zh-CN" sz="2000" dirty="0">
                  <a:latin typeface="Berlin Sans FB Demi" panose="020E0802020502020306" pitchFamily="34" charset="0"/>
                </a:rPr>
                <a:t>are You Angry ?</a:t>
              </a:r>
              <a:endParaRPr lang="en-CA" sz="2000" dirty="0">
                <a:latin typeface="Berlin Sans FB Demi" panose="020E0802020502020306" pitchFamily="34" charset="0"/>
              </a:endParaRPr>
            </a:p>
          </p:txBody>
        </p:sp>
        <p:cxnSp>
          <p:nvCxnSpPr>
            <p:cNvPr id="10" name="Straight Connector 9">
              <a:extLst>
                <a:ext uri="{FF2B5EF4-FFF2-40B4-BE49-F238E27FC236}">
                  <a16:creationId xmlns:a16="http://schemas.microsoft.com/office/drawing/2014/main" id="{6554B252-E055-4EDF-ADF6-5CB6B5ED0FDA}"/>
                </a:ext>
              </a:extLst>
            </p:cNvPr>
            <p:cNvCxnSpPr>
              <a:cxnSpLocks/>
            </p:cNvCxnSpPr>
            <p:nvPr/>
          </p:nvCxnSpPr>
          <p:spPr>
            <a:xfrm>
              <a:off x="9241654" y="6304808"/>
              <a:ext cx="2641821" cy="0"/>
            </a:xfrm>
            <a:prstGeom prst="line">
              <a:avLst/>
            </a:prstGeom>
            <a:ln w="28575">
              <a:solidFill>
                <a:schemeClr val="tx1"/>
              </a:solidFill>
            </a:ln>
            <a:effectLst/>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D3998F4E-063D-4AD8-BCCB-EECD162C1AF8}"/>
              </a:ext>
            </a:extLst>
          </p:cNvPr>
          <p:cNvSpPr txBox="1"/>
          <p:nvPr/>
        </p:nvSpPr>
        <p:spPr>
          <a:xfrm>
            <a:off x="2592238" y="4288296"/>
            <a:ext cx="8288049" cy="1787990"/>
          </a:xfrm>
          <a:prstGeom prst="rect">
            <a:avLst/>
          </a:prstGeom>
          <a:noFill/>
        </p:spPr>
        <p:txBody>
          <a:bodyPr wrap="square" rtlCol="0">
            <a:spAutoFit/>
          </a:bodyPr>
          <a:lstStyle/>
          <a:p>
            <a:pPr algn="ctr">
              <a:lnSpc>
                <a:spcPct val="150000"/>
              </a:lnSpc>
            </a:pPr>
            <a:r>
              <a:rPr lang="zh-CN" altLang="en-US" sz="2800" dirty="0">
                <a:latin typeface="Sitka Subheading" panose="02000505000000020004" pitchFamily="2" charset="0"/>
              </a:rPr>
              <a:t>并 新 约 的 中 保 耶 稣 ， 以 及 所 洒 的 血 。 这 血 所 说 的 比 亚 伯 的 血 所 说 的 更 美</a:t>
            </a:r>
            <a:endParaRPr lang="en-CA" altLang="zh-CN" sz="2800" dirty="0">
              <a:latin typeface="Sitka Subheading" panose="02000505000000020004" pitchFamily="2" charset="0"/>
            </a:endParaRPr>
          </a:p>
          <a:p>
            <a:pPr algn="ctr">
              <a:lnSpc>
                <a:spcPct val="150000"/>
              </a:lnSpc>
            </a:pPr>
            <a:r>
              <a:rPr lang="zh-CN" altLang="en-US" sz="2000" dirty="0">
                <a:latin typeface="Sitka Subheading" panose="02000505000000020004" pitchFamily="2" charset="0"/>
              </a:rPr>
              <a:t>希 伯 来 书</a:t>
            </a:r>
            <a:r>
              <a:rPr lang="en-CA" altLang="zh-CN" sz="2000" dirty="0">
                <a:latin typeface="Sitka Subheading" panose="02000505000000020004" pitchFamily="2" charset="0"/>
              </a:rPr>
              <a:t> 12:24</a:t>
            </a:r>
            <a:endParaRPr lang="en-CA" sz="2000" dirty="0">
              <a:latin typeface="Sitka Subheading" panose="02000505000000020004" pitchFamily="2" charset="0"/>
            </a:endParaRPr>
          </a:p>
        </p:txBody>
      </p:sp>
    </p:spTree>
    <p:extLst>
      <p:ext uri="{BB962C8B-B14F-4D97-AF65-F5344CB8AC3E}">
        <p14:creationId xmlns:p14="http://schemas.microsoft.com/office/powerpoint/2010/main" val="1528960108"/>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EBE388C-A35C-7F44-BC2B-2373779FE6D1}"/>
              </a:ext>
            </a:extLst>
          </p:cNvPr>
          <p:cNvSpPr txBox="1"/>
          <p:nvPr/>
        </p:nvSpPr>
        <p:spPr>
          <a:xfrm>
            <a:off x="2675263" y="1371582"/>
            <a:ext cx="8121997" cy="2320828"/>
          </a:xfrm>
          <a:prstGeom prst="rect">
            <a:avLst/>
          </a:prstGeom>
          <a:noFill/>
        </p:spPr>
        <p:txBody>
          <a:bodyPr wrap="square" rtlCol="0">
            <a:spAutoFit/>
          </a:bodyPr>
          <a:lstStyle/>
          <a:p>
            <a:pPr lvl="0" algn="ctr">
              <a:lnSpc>
                <a:spcPct val="150000"/>
              </a:lnSpc>
              <a:defRPr/>
            </a:pPr>
            <a:r>
              <a:rPr lang="en-CA" sz="3600" b="1" dirty="0">
                <a:latin typeface="Lora Regular"/>
                <a:ea typeface="ＭＳ Ｐゴシック" charset="-128"/>
              </a:rPr>
              <a:t>Get rid of all bitterness, rage, anger, harsh words, and slander...   </a:t>
            </a:r>
          </a:p>
          <a:p>
            <a:pPr lvl="0" algn="ctr">
              <a:lnSpc>
                <a:spcPct val="150000"/>
              </a:lnSpc>
              <a:defRPr/>
            </a:pPr>
            <a:r>
              <a:rPr lang="en-CA" sz="2800" dirty="0">
                <a:latin typeface="Lora Regular"/>
                <a:ea typeface="ＭＳ Ｐゴシック" charset="-128"/>
              </a:rPr>
              <a:t>Ephesians 4.31a</a:t>
            </a:r>
          </a:p>
        </p:txBody>
      </p:sp>
      <p:sp>
        <p:nvSpPr>
          <p:cNvPr id="6" name="TextBox 3">
            <a:extLst>
              <a:ext uri="{FF2B5EF4-FFF2-40B4-BE49-F238E27FC236}">
                <a16:creationId xmlns:a16="http://schemas.microsoft.com/office/drawing/2014/main" id="{3BBF0253-1FC3-7D4E-83C2-34DFD6CD088C}"/>
              </a:ext>
            </a:extLst>
          </p:cNvPr>
          <p:cNvSpPr txBox="1">
            <a:spLocks noChangeArrowheads="1"/>
          </p:cNvSpPr>
          <p:nvPr/>
        </p:nvSpPr>
        <p:spPr bwMode="auto">
          <a:xfrm rot="16200000">
            <a:off x="-1907064" y="2321004"/>
            <a:ext cx="5378395"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sz="13800" dirty="0">
                <a:ln>
                  <a:solidFill>
                    <a:srgbClr val="9BBB59">
                      <a:lumMod val="50000"/>
                      <a:alpha val="9000"/>
                    </a:srgbClr>
                  </a:solidFill>
                </a:ln>
                <a:solidFill>
                  <a:prstClr val="white">
                    <a:lumMod val="85000"/>
                    <a:alpha val="32000"/>
                  </a:prstClr>
                </a:solidFill>
                <a:latin typeface="Britannic Bold"/>
                <a:ea typeface="Stencil" charset="0"/>
                <a:cs typeface="Britannic Bold"/>
              </a:rPr>
              <a:t>ANGER</a:t>
            </a:r>
            <a:endPar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endParaRPr>
          </a:p>
        </p:txBody>
      </p:sp>
      <p:sp>
        <p:nvSpPr>
          <p:cNvPr id="8" name="TextBox 7">
            <a:extLst>
              <a:ext uri="{FF2B5EF4-FFF2-40B4-BE49-F238E27FC236}">
                <a16:creationId xmlns:a16="http://schemas.microsoft.com/office/drawing/2014/main" id="{7A5F9C8B-6CDC-420E-92BD-9E14F8153432}"/>
              </a:ext>
            </a:extLst>
          </p:cNvPr>
          <p:cNvSpPr txBox="1"/>
          <p:nvPr/>
        </p:nvSpPr>
        <p:spPr>
          <a:xfrm>
            <a:off x="2675263" y="4043740"/>
            <a:ext cx="8121997" cy="1787990"/>
          </a:xfrm>
          <a:prstGeom prst="rect">
            <a:avLst/>
          </a:prstGeom>
          <a:noFill/>
        </p:spPr>
        <p:txBody>
          <a:bodyPr wrap="square">
            <a:spAutoFit/>
          </a:bodyPr>
          <a:lstStyle/>
          <a:p>
            <a:pPr algn="ctr">
              <a:lnSpc>
                <a:spcPct val="150000"/>
              </a:lnSpc>
            </a:pPr>
            <a:r>
              <a:rPr lang="en-CA" sz="2800" dirty="0">
                <a:latin typeface="Sitka Subheading" panose="02000505000000020004" pitchFamily="2" charset="0"/>
                <a:ea typeface="SimSun" panose="02010600030101010101" pitchFamily="2" charset="-122"/>
              </a:rPr>
              <a:t>一 切 苦 毒 ， 恼 恨 ， 忿 怒 ， 嚷 闹 ， 毁 谤 ， 并 一 切 的 恶 毒 ， 都 当 从 你 们 中 间 除 掉 。</a:t>
            </a:r>
          </a:p>
          <a:p>
            <a:pPr algn="ctr">
              <a:lnSpc>
                <a:spcPct val="150000"/>
              </a:lnSpc>
            </a:pPr>
            <a:r>
              <a:rPr lang="en-CA" sz="2000" dirty="0">
                <a:latin typeface="Sitka Subheading" panose="02000505000000020004" pitchFamily="2" charset="0"/>
                <a:ea typeface="SimSun" panose="02010600030101010101" pitchFamily="2" charset="-122"/>
              </a:rPr>
              <a:t>以 弗 所 书 4:31</a:t>
            </a:r>
          </a:p>
        </p:txBody>
      </p:sp>
      <p:grpSp>
        <p:nvGrpSpPr>
          <p:cNvPr id="15" name="Group 14">
            <a:extLst>
              <a:ext uri="{FF2B5EF4-FFF2-40B4-BE49-F238E27FC236}">
                <a16:creationId xmlns:a16="http://schemas.microsoft.com/office/drawing/2014/main" id="{216E5601-9917-44B0-8FEA-FE2652C4CB5F}"/>
              </a:ext>
            </a:extLst>
          </p:cNvPr>
          <p:cNvGrpSpPr/>
          <p:nvPr/>
        </p:nvGrpSpPr>
        <p:grpSpPr>
          <a:xfrm>
            <a:off x="8356853" y="127700"/>
            <a:ext cx="3764129" cy="892552"/>
            <a:chOff x="8291743" y="5828333"/>
            <a:chExt cx="3764129" cy="892552"/>
          </a:xfrm>
        </p:grpSpPr>
        <p:sp>
          <p:nvSpPr>
            <p:cNvPr id="3" name="TextBox 2">
              <a:extLst>
                <a:ext uri="{FF2B5EF4-FFF2-40B4-BE49-F238E27FC236}">
                  <a16:creationId xmlns:a16="http://schemas.microsoft.com/office/drawing/2014/main" id="{A3563F6C-1109-4C79-A52D-E37C15558580}"/>
                </a:ext>
              </a:extLst>
            </p:cNvPr>
            <p:cNvSpPr txBox="1"/>
            <p:nvPr/>
          </p:nvSpPr>
          <p:spPr>
            <a:xfrm>
              <a:off x="9028587" y="6351553"/>
              <a:ext cx="3027285" cy="369332"/>
            </a:xfrm>
            <a:prstGeom prst="rect">
              <a:avLst/>
            </a:prstGeom>
            <a:noFill/>
          </p:spPr>
          <p:txBody>
            <a:bodyPr wrap="square" rtlCol="0">
              <a:spAutoFit/>
            </a:bodyPr>
            <a:lstStyle/>
            <a:p>
              <a:pPr lvl="0" algn="r">
                <a:defRPr/>
              </a:pPr>
              <a:r>
                <a:rPr lang="zh-CN" altLang="en-US" b="1" dirty="0">
                  <a:latin typeface="Microsoft JhengHei" panose="020B0604030504040204" pitchFamily="34" charset="-120"/>
                  <a:ea typeface="Microsoft JhengHei" panose="020B0604030504040204" pitchFamily="34" charset="-120"/>
                </a:rPr>
                <a:t>你为什么愤怒呢？</a:t>
              </a:r>
              <a:endParaRPr kumimoji="0" lang="en-US" sz="4400" b="1" i="0" u="none" strike="noStrike" kern="1200" cap="none" spc="0" normalizeH="0" baseline="0" noProof="0" dirty="0">
                <a:ln>
                  <a:noFill/>
                </a:ln>
                <a:solidFill>
                  <a:prstClr val="white"/>
                </a:solidFill>
                <a:effectLst/>
                <a:uLnTx/>
                <a:uFillTx/>
                <a:latin typeface="Microsoft JhengHei" panose="020B0604030504040204" pitchFamily="34" charset="-120"/>
                <a:ea typeface="Microsoft JhengHei" panose="020B0604030504040204" pitchFamily="34" charset="-120"/>
              </a:endParaRPr>
            </a:p>
          </p:txBody>
        </p:sp>
        <p:sp>
          <p:nvSpPr>
            <p:cNvPr id="5" name="TextBox 4">
              <a:extLst>
                <a:ext uri="{FF2B5EF4-FFF2-40B4-BE49-F238E27FC236}">
                  <a16:creationId xmlns:a16="http://schemas.microsoft.com/office/drawing/2014/main" id="{57DA68E2-F2B9-4457-91E1-C45B5E7FD8FF}"/>
                </a:ext>
              </a:extLst>
            </p:cNvPr>
            <p:cNvSpPr txBox="1"/>
            <p:nvPr/>
          </p:nvSpPr>
          <p:spPr>
            <a:xfrm>
              <a:off x="8291743" y="5828333"/>
              <a:ext cx="3693111" cy="400110"/>
            </a:xfrm>
            <a:prstGeom prst="rect">
              <a:avLst/>
            </a:prstGeom>
            <a:noFill/>
          </p:spPr>
          <p:txBody>
            <a:bodyPr wrap="square" rtlCol="0">
              <a:spAutoFit/>
            </a:bodyPr>
            <a:lstStyle/>
            <a:p>
              <a:pPr algn="r"/>
              <a:r>
                <a:rPr lang="en-CA" sz="2000" dirty="0">
                  <a:latin typeface="Berlin Sans FB Demi" panose="020E0802020502020306" pitchFamily="34" charset="0"/>
                </a:rPr>
                <a:t>Why</a:t>
              </a:r>
              <a:r>
                <a:rPr lang="zh-CN" altLang="en-US" sz="2000" dirty="0">
                  <a:latin typeface="Berlin Sans FB Demi" panose="020E0802020502020306" pitchFamily="34" charset="0"/>
                </a:rPr>
                <a:t> </a:t>
              </a:r>
              <a:r>
                <a:rPr lang="en-CA" altLang="zh-CN" sz="2000" dirty="0">
                  <a:latin typeface="Berlin Sans FB Demi" panose="020E0802020502020306" pitchFamily="34" charset="0"/>
                </a:rPr>
                <a:t>are You Angry ?</a:t>
              </a:r>
              <a:endParaRPr lang="en-CA" sz="2000" dirty="0">
                <a:latin typeface="Berlin Sans FB Demi" panose="020E0802020502020306" pitchFamily="34" charset="0"/>
              </a:endParaRPr>
            </a:p>
          </p:txBody>
        </p:sp>
        <p:cxnSp>
          <p:nvCxnSpPr>
            <p:cNvPr id="13" name="Straight Connector 12">
              <a:extLst>
                <a:ext uri="{FF2B5EF4-FFF2-40B4-BE49-F238E27FC236}">
                  <a16:creationId xmlns:a16="http://schemas.microsoft.com/office/drawing/2014/main" id="{5C085C26-6F83-460A-8F64-5737E0F5BCB7}"/>
                </a:ext>
              </a:extLst>
            </p:cNvPr>
            <p:cNvCxnSpPr>
              <a:cxnSpLocks/>
            </p:cNvCxnSpPr>
            <p:nvPr/>
          </p:nvCxnSpPr>
          <p:spPr>
            <a:xfrm>
              <a:off x="9241654" y="6304808"/>
              <a:ext cx="2641821" cy="0"/>
            </a:xfrm>
            <a:prstGeom prst="line">
              <a:avLst/>
            </a:prstGeom>
            <a:ln w="28575">
              <a:solidFill>
                <a:schemeClr val="tx1"/>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28709068"/>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EBE388C-A35C-7F44-BC2B-2373779FE6D1}"/>
              </a:ext>
            </a:extLst>
          </p:cNvPr>
          <p:cNvSpPr txBox="1"/>
          <p:nvPr/>
        </p:nvSpPr>
        <p:spPr>
          <a:xfrm>
            <a:off x="1890127" y="1317994"/>
            <a:ext cx="9692273" cy="2505494"/>
          </a:xfrm>
          <a:prstGeom prst="rect">
            <a:avLst/>
          </a:prstGeom>
          <a:noFill/>
        </p:spPr>
        <p:txBody>
          <a:bodyPr wrap="square" rtlCol="0">
            <a:spAutoFit/>
          </a:bodyPr>
          <a:lstStyle/>
          <a:p>
            <a:pPr lvl="0" algn="ctr">
              <a:lnSpc>
                <a:spcPct val="150000"/>
              </a:lnSpc>
              <a:defRPr/>
            </a:pPr>
            <a:r>
              <a:rPr lang="en-CA" sz="4000" b="1" dirty="0">
                <a:latin typeface="Lora Regular"/>
                <a:ea typeface="ＭＳ Ｐゴシック" charset="-128"/>
              </a:rPr>
              <a:t>Anything done in anger </a:t>
            </a:r>
          </a:p>
          <a:p>
            <a:pPr lvl="0" algn="ctr">
              <a:lnSpc>
                <a:spcPct val="150000"/>
              </a:lnSpc>
              <a:defRPr/>
            </a:pPr>
            <a:r>
              <a:rPr lang="en-CA" sz="4000" b="1" dirty="0">
                <a:latin typeface="Lora Regular"/>
                <a:ea typeface="ＭＳ Ｐゴシック" charset="-128"/>
              </a:rPr>
              <a:t>can be done better without it. </a:t>
            </a:r>
          </a:p>
          <a:p>
            <a:pPr lvl="0" algn="ctr">
              <a:lnSpc>
                <a:spcPct val="150000"/>
              </a:lnSpc>
              <a:defRPr/>
            </a:pPr>
            <a:r>
              <a:rPr lang="en-CA" sz="2800" dirty="0">
                <a:latin typeface="Lora Regular"/>
                <a:ea typeface="ＭＳ Ｐゴシック" charset="-128"/>
              </a:rPr>
              <a:t>Dallas Willard</a:t>
            </a:r>
          </a:p>
        </p:txBody>
      </p:sp>
      <p:sp>
        <p:nvSpPr>
          <p:cNvPr id="6" name="TextBox 3">
            <a:extLst>
              <a:ext uri="{FF2B5EF4-FFF2-40B4-BE49-F238E27FC236}">
                <a16:creationId xmlns:a16="http://schemas.microsoft.com/office/drawing/2014/main" id="{3BBF0253-1FC3-7D4E-83C2-34DFD6CD088C}"/>
              </a:ext>
            </a:extLst>
          </p:cNvPr>
          <p:cNvSpPr txBox="1">
            <a:spLocks noChangeArrowheads="1"/>
          </p:cNvSpPr>
          <p:nvPr/>
        </p:nvSpPr>
        <p:spPr bwMode="auto">
          <a:xfrm rot="16200000">
            <a:off x="-1907064" y="2321004"/>
            <a:ext cx="5378395"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sz="13800" dirty="0">
                <a:ln>
                  <a:solidFill>
                    <a:srgbClr val="9BBB59">
                      <a:lumMod val="50000"/>
                      <a:alpha val="9000"/>
                    </a:srgbClr>
                  </a:solidFill>
                </a:ln>
                <a:solidFill>
                  <a:prstClr val="white">
                    <a:lumMod val="85000"/>
                    <a:alpha val="32000"/>
                  </a:prstClr>
                </a:solidFill>
                <a:latin typeface="Britannic Bold"/>
                <a:ea typeface="Stencil" charset="0"/>
                <a:cs typeface="Britannic Bold"/>
              </a:rPr>
              <a:t>ANGER</a:t>
            </a:r>
            <a:endPar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endParaRPr>
          </a:p>
        </p:txBody>
      </p:sp>
      <p:grpSp>
        <p:nvGrpSpPr>
          <p:cNvPr id="7" name="Group 6">
            <a:extLst>
              <a:ext uri="{FF2B5EF4-FFF2-40B4-BE49-F238E27FC236}">
                <a16:creationId xmlns:a16="http://schemas.microsoft.com/office/drawing/2014/main" id="{A7E97B24-D24F-4348-A8B6-9DBD60A3213A}"/>
              </a:ext>
            </a:extLst>
          </p:cNvPr>
          <p:cNvGrpSpPr/>
          <p:nvPr/>
        </p:nvGrpSpPr>
        <p:grpSpPr>
          <a:xfrm>
            <a:off x="8356853" y="127700"/>
            <a:ext cx="3764129" cy="892552"/>
            <a:chOff x="8291743" y="5828333"/>
            <a:chExt cx="3764129" cy="892552"/>
          </a:xfrm>
        </p:grpSpPr>
        <p:sp>
          <p:nvSpPr>
            <p:cNvPr id="8" name="TextBox 7">
              <a:extLst>
                <a:ext uri="{FF2B5EF4-FFF2-40B4-BE49-F238E27FC236}">
                  <a16:creationId xmlns:a16="http://schemas.microsoft.com/office/drawing/2014/main" id="{B3454A97-BB6B-4F25-ADD3-0E7472C7E4C8}"/>
                </a:ext>
              </a:extLst>
            </p:cNvPr>
            <p:cNvSpPr txBox="1"/>
            <p:nvPr/>
          </p:nvSpPr>
          <p:spPr>
            <a:xfrm>
              <a:off x="9028587" y="6351553"/>
              <a:ext cx="3027285" cy="369332"/>
            </a:xfrm>
            <a:prstGeom prst="rect">
              <a:avLst/>
            </a:prstGeom>
            <a:noFill/>
          </p:spPr>
          <p:txBody>
            <a:bodyPr wrap="square" rtlCol="0">
              <a:spAutoFit/>
            </a:bodyPr>
            <a:lstStyle/>
            <a:p>
              <a:pPr lvl="0" algn="r">
                <a:defRPr/>
              </a:pPr>
              <a:r>
                <a:rPr lang="zh-CN" altLang="en-US" b="1" dirty="0">
                  <a:latin typeface="Microsoft JhengHei" panose="020B0604030504040204" pitchFamily="34" charset="-120"/>
                  <a:ea typeface="Microsoft JhengHei" panose="020B0604030504040204" pitchFamily="34" charset="-120"/>
                </a:rPr>
                <a:t>你为什么愤怒呢？</a:t>
              </a:r>
              <a:endParaRPr kumimoji="0" lang="en-US" sz="4400" b="1" i="0" u="none" strike="noStrike" kern="1200" cap="none" spc="0" normalizeH="0" baseline="0" noProof="0" dirty="0">
                <a:ln>
                  <a:noFill/>
                </a:ln>
                <a:solidFill>
                  <a:prstClr val="white"/>
                </a:solidFill>
                <a:effectLst/>
                <a:uLnTx/>
                <a:uFillTx/>
                <a:latin typeface="Microsoft JhengHei" panose="020B0604030504040204" pitchFamily="34" charset="-120"/>
                <a:ea typeface="Microsoft JhengHei" panose="020B0604030504040204" pitchFamily="34" charset="-120"/>
              </a:endParaRPr>
            </a:p>
          </p:txBody>
        </p:sp>
        <p:sp>
          <p:nvSpPr>
            <p:cNvPr id="9" name="TextBox 8">
              <a:extLst>
                <a:ext uri="{FF2B5EF4-FFF2-40B4-BE49-F238E27FC236}">
                  <a16:creationId xmlns:a16="http://schemas.microsoft.com/office/drawing/2014/main" id="{8266315D-C88E-4F48-94D4-7ABED6EAB165}"/>
                </a:ext>
              </a:extLst>
            </p:cNvPr>
            <p:cNvSpPr txBox="1"/>
            <p:nvPr/>
          </p:nvSpPr>
          <p:spPr>
            <a:xfrm>
              <a:off x="8291743" y="5828333"/>
              <a:ext cx="3693111" cy="400110"/>
            </a:xfrm>
            <a:prstGeom prst="rect">
              <a:avLst/>
            </a:prstGeom>
            <a:noFill/>
          </p:spPr>
          <p:txBody>
            <a:bodyPr wrap="square" rtlCol="0">
              <a:spAutoFit/>
            </a:bodyPr>
            <a:lstStyle/>
            <a:p>
              <a:pPr algn="r"/>
              <a:r>
                <a:rPr lang="en-CA" sz="2000" dirty="0">
                  <a:latin typeface="Berlin Sans FB Demi" panose="020E0802020502020306" pitchFamily="34" charset="0"/>
                </a:rPr>
                <a:t>Why</a:t>
              </a:r>
              <a:r>
                <a:rPr lang="zh-CN" altLang="en-US" sz="2000" dirty="0">
                  <a:latin typeface="Berlin Sans FB Demi" panose="020E0802020502020306" pitchFamily="34" charset="0"/>
                </a:rPr>
                <a:t> </a:t>
              </a:r>
              <a:r>
                <a:rPr lang="en-CA" altLang="zh-CN" sz="2000" dirty="0">
                  <a:latin typeface="Berlin Sans FB Demi" panose="020E0802020502020306" pitchFamily="34" charset="0"/>
                </a:rPr>
                <a:t>are You Angry ?</a:t>
              </a:r>
              <a:endParaRPr lang="en-CA" sz="2000" dirty="0">
                <a:latin typeface="Berlin Sans FB Demi" panose="020E0802020502020306" pitchFamily="34" charset="0"/>
              </a:endParaRPr>
            </a:p>
          </p:txBody>
        </p:sp>
        <p:cxnSp>
          <p:nvCxnSpPr>
            <p:cNvPr id="10" name="Straight Connector 9">
              <a:extLst>
                <a:ext uri="{FF2B5EF4-FFF2-40B4-BE49-F238E27FC236}">
                  <a16:creationId xmlns:a16="http://schemas.microsoft.com/office/drawing/2014/main" id="{63DB5E95-790C-4576-A007-F24D42C921BD}"/>
                </a:ext>
              </a:extLst>
            </p:cNvPr>
            <p:cNvCxnSpPr>
              <a:cxnSpLocks/>
            </p:cNvCxnSpPr>
            <p:nvPr/>
          </p:nvCxnSpPr>
          <p:spPr>
            <a:xfrm>
              <a:off x="9241654" y="6304808"/>
              <a:ext cx="2641821" cy="0"/>
            </a:xfrm>
            <a:prstGeom prst="line">
              <a:avLst/>
            </a:prstGeom>
            <a:ln w="28575">
              <a:solidFill>
                <a:schemeClr val="tx1"/>
              </a:solidFill>
            </a:ln>
            <a:effectLst/>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2F4259AC-0B82-4A89-BC62-DC9ED35466F5}"/>
              </a:ext>
            </a:extLst>
          </p:cNvPr>
          <p:cNvSpPr txBox="1"/>
          <p:nvPr/>
        </p:nvSpPr>
        <p:spPr>
          <a:xfrm>
            <a:off x="3664570" y="4419817"/>
            <a:ext cx="6143389" cy="1302857"/>
          </a:xfrm>
          <a:prstGeom prst="rect">
            <a:avLst/>
          </a:prstGeom>
          <a:noFill/>
        </p:spPr>
        <p:txBody>
          <a:bodyPr wrap="square" rtlCol="0">
            <a:spAutoFit/>
          </a:bodyPr>
          <a:lstStyle/>
          <a:p>
            <a:pPr algn="ctr">
              <a:lnSpc>
                <a:spcPct val="150000"/>
              </a:lnSpc>
            </a:pPr>
            <a:r>
              <a:rPr lang="zh-CN" altLang="en-US" sz="2800" dirty="0">
                <a:latin typeface="Sitka Subheading" panose="02000505000000020004" pitchFamily="2" charset="0"/>
              </a:rPr>
              <a:t>任何带着怒气做的事都可以在心平气和中做的更好</a:t>
            </a:r>
            <a:endParaRPr lang="en-CA" sz="2000" dirty="0">
              <a:latin typeface="Sitka Subheading" panose="02000505000000020004" pitchFamily="2" charset="0"/>
            </a:endParaRPr>
          </a:p>
        </p:txBody>
      </p:sp>
    </p:spTree>
    <p:extLst>
      <p:ext uri="{BB962C8B-B14F-4D97-AF65-F5344CB8AC3E}">
        <p14:creationId xmlns:p14="http://schemas.microsoft.com/office/powerpoint/2010/main" val="2416434123"/>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EBE388C-A35C-7F44-BC2B-2373779FE6D1}"/>
              </a:ext>
            </a:extLst>
          </p:cNvPr>
          <p:cNvSpPr txBox="1"/>
          <p:nvPr/>
        </p:nvSpPr>
        <p:spPr>
          <a:xfrm>
            <a:off x="1890127" y="1042785"/>
            <a:ext cx="9692273" cy="3151825"/>
          </a:xfrm>
          <a:prstGeom prst="rect">
            <a:avLst/>
          </a:prstGeom>
          <a:noFill/>
        </p:spPr>
        <p:txBody>
          <a:bodyPr wrap="square" rtlCol="0">
            <a:spAutoFit/>
          </a:bodyPr>
          <a:lstStyle/>
          <a:p>
            <a:pPr algn="ctr">
              <a:lnSpc>
                <a:spcPct val="150000"/>
              </a:lnSpc>
              <a:defRPr/>
            </a:pPr>
            <a:r>
              <a:rPr lang="en-CA" sz="3600" b="1" dirty="0">
                <a:latin typeface="Lora Regular"/>
                <a:ea typeface="ＭＳ Ｐゴシック" charset="-128"/>
              </a:rPr>
              <a:t>He who is slow to anger is better than the mighty, and he who rules his spirit, than he who captures a city. </a:t>
            </a:r>
          </a:p>
          <a:p>
            <a:pPr algn="ctr">
              <a:lnSpc>
                <a:spcPct val="150000"/>
              </a:lnSpc>
              <a:defRPr/>
            </a:pPr>
            <a:r>
              <a:rPr lang="en-CA" sz="2800" dirty="0">
                <a:latin typeface="Lora Regular"/>
                <a:ea typeface="ＭＳ Ｐゴシック" charset="-128"/>
              </a:rPr>
              <a:t>Proverbs 16.32</a:t>
            </a:r>
          </a:p>
        </p:txBody>
      </p:sp>
      <p:sp>
        <p:nvSpPr>
          <p:cNvPr id="6" name="TextBox 3">
            <a:extLst>
              <a:ext uri="{FF2B5EF4-FFF2-40B4-BE49-F238E27FC236}">
                <a16:creationId xmlns:a16="http://schemas.microsoft.com/office/drawing/2014/main" id="{3BBF0253-1FC3-7D4E-83C2-34DFD6CD088C}"/>
              </a:ext>
            </a:extLst>
          </p:cNvPr>
          <p:cNvSpPr txBox="1">
            <a:spLocks noChangeArrowheads="1"/>
          </p:cNvSpPr>
          <p:nvPr/>
        </p:nvSpPr>
        <p:spPr bwMode="auto">
          <a:xfrm rot="16200000">
            <a:off x="-1907064" y="2321004"/>
            <a:ext cx="5378395"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sz="13800" dirty="0">
                <a:ln>
                  <a:solidFill>
                    <a:srgbClr val="9BBB59">
                      <a:lumMod val="50000"/>
                      <a:alpha val="9000"/>
                    </a:srgbClr>
                  </a:solidFill>
                </a:ln>
                <a:solidFill>
                  <a:prstClr val="white">
                    <a:lumMod val="85000"/>
                    <a:alpha val="32000"/>
                  </a:prstClr>
                </a:solidFill>
                <a:latin typeface="Britannic Bold"/>
                <a:ea typeface="Stencil" charset="0"/>
                <a:cs typeface="Britannic Bold"/>
              </a:rPr>
              <a:t>ANGER</a:t>
            </a:r>
            <a:endPar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endParaRPr>
          </a:p>
        </p:txBody>
      </p:sp>
      <p:grpSp>
        <p:nvGrpSpPr>
          <p:cNvPr id="5" name="Group 4">
            <a:extLst>
              <a:ext uri="{FF2B5EF4-FFF2-40B4-BE49-F238E27FC236}">
                <a16:creationId xmlns:a16="http://schemas.microsoft.com/office/drawing/2014/main" id="{930D3ECF-3743-4D32-AB3B-C648B899EE35}"/>
              </a:ext>
            </a:extLst>
          </p:cNvPr>
          <p:cNvGrpSpPr/>
          <p:nvPr/>
        </p:nvGrpSpPr>
        <p:grpSpPr>
          <a:xfrm>
            <a:off x="8356853" y="127700"/>
            <a:ext cx="3764129" cy="892552"/>
            <a:chOff x="8291743" y="5828333"/>
            <a:chExt cx="3764129" cy="892552"/>
          </a:xfrm>
        </p:grpSpPr>
        <p:sp>
          <p:nvSpPr>
            <p:cNvPr id="8" name="TextBox 7">
              <a:extLst>
                <a:ext uri="{FF2B5EF4-FFF2-40B4-BE49-F238E27FC236}">
                  <a16:creationId xmlns:a16="http://schemas.microsoft.com/office/drawing/2014/main" id="{30C41EC9-839E-4452-8CF1-551C1FD2A03D}"/>
                </a:ext>
              </a:extLst>
            </p:cNvPr>
            <p:cNvSpPr txBox="1"/>
            <p:nvPr/>
          </p:nvSpPr>
          <p:spPr>
            <a:xfrm>
              <a:off x="9028587" y="6351553"/>
              <a:ext cx="3027285" cy="369332"/>
            </a:xfrm>
            <a:prstGeom prst="rect">
              <a:avLst/>
            </a:prstGeom>
            <a:noFill/>
          </p:spPr>
          <p:txBody>
            <a:bodyPr wrap="square" rtlCol="0">
              <a:spAutoFit/>
            </a:bodyPr>
            <a:lstStyle/>
            <a:p>
              <a:pPr lvl="0" algn="r">
                <a:defRPr/>
              </a:pPr>
              <a:r>
                <a:rPr lang="zh-CN" altLang="en-US" b="1" dirty="0">
                  <a:latin typeface="Microsoft JhengHei" panose="020B0604030504040204" pitchFamily="34" charset="-120"/>
                  <a:ea typeface="Microsoft JhengHei" panose="020B0604030504040204" pitchFamily="34" charset="-120"/>
                </a:rPr>
                <a:t>你为什么愤怒呢？</a:t>
              </a:r>
              <a:endParaRPr kumimoji="0" lang="en-US" sz="4400" b="1" i="0" u="none" strike="noStrike" kern="1200" cap="none" spc="0" normalizeH="0" baseline="0" noProof="0" dirty="0">
                <a:ln>
                  <a:noFill/>
                </a:ln>
                <a:solidFill>
                  <a:prstClr val="white"/>
                </a:solidFill>
                <a:effectLst/>
                <a:uLnTx/>
                <a:uFillTx/>
                <a:latin typeface="Microsoft JhengHei" panose="020B0604030504040204" pitchFamily="34" charset="-120"/>
                <a:ea typeface="Microsoft JhengHei" panose="020B0604030504040204" pitchFamily="34" charset="-120"/>
              </a:endParaRPr>
            </a:p>
          </p:txBody>
        </p:sp>
        <p:sp>
          <p:nvSpPr>
            <p:cNvPr id="9" name="TextBox 8">
              <a:extLst>
                <a:ext uri="{FF2B5EF4-FFF2-40B4-BE49-F238E27FC236}">
                  <a16:creationId xmlns:a16="http://schemas.microsoft.com/office/drawing/2014/main" id="{05E02BAB-184E-4478-8746-A597BA2D5259}"/>
                </a:ext>
              </a:extLst>
            </p:cNvPr>
            <p:cNvSpPr txBox="1"/>
            <p:nvPr/>
          </p:nvSpPr>
          <p:spPr>
            <a:xfrm>
              <a:off x="8291743" y="5828333"/>
              <a:ext cx="3693111" cy="400110"/>
            </a:xfrm>
            <a:prstGeom prst="rect">
              <a:avLst/>
            </a:prstGeom>
            <a:noFill/>
          </p:spPr>
          <p:txBody>
            <a:bodyPr wrap="square" rtlCol="0">
              <a:spAutoFit/>
            </a:bodyPr>
            <a:lstStyle/>
            <a:p>
              <a:pPr algn="r"/>
              <a:r>
                <a:rPr lang="en-CA" sz="2000" dirty="0">
                  <a:latin typeface="Berlin Sans FB Demi" panose="020E0802020502020306" pitchFamily="34" charset="0"/>
                </a:rPr>
                <a:t>Why</a:t>
              </a:r>
              <a:r>
                <a:rPr lang="zh-CN" altLang="en-US" sz="2000" dirty="0">
                  <a:latin typeface="Berlin Sans FB Demi" panose="020E0802020502020306" pitchFamily="34" charset="0"/>
                </a:rPr>
                <a:t> </a:t>
              </a:r>
              <a:r>
                <a:rPr lang="en-CA" altLang="zh-CN" sz="2000" dirty="0">
                  <a:latin typeface="Berlin Sans FB Demi" panose="020E0802020502020306" pitchFamily="34" charset="0"/>
                </a:rPr>
                <a:t>are You Angry ?</a:t>
              </a:r>
              <a:endParaRPr lang="en-CA" sz="2000" dirty="0">
                <a:latin typeface="Berlin Sans FB Demi" panose="020E0802020502020306" pitchFamily="34" charset="0"/>
              </a:endParaRPr>
            </a:p>
          </p:txBody>
        </p:sp>
        <p:cxnSp>
          <p:nvCxnSpPr>
            <p:cNvPr id="10" name="Straight Connector 9">
              <a:extLst>
                <a:ext uri="{FF2B5EF4-FFF2-40B4-BE49-F238E27FC236}">
                  <a16:creationId xmlns:a16="http://schemas.microsoft.com/office/drawing/2014/main" id="{F6492F16-445C-46FC-9F34-23A211178437}"/>
                </a:ext>
              </a:extLst>
            </p:cNvPr>
            <p:cNvCxnSpPr>
              <a:cxnSpLocks/>
            </p:cNvCxnSpPr>
            <p:nvPr/>
          </p:nvCxnSpPr>
          <p:spPr>
            <a:xfrm>
              <a:off x="9241654" y="6304808"/>
              <a:ext cx="2641821" cy="0"/>
            </a:xfrm>
            <a:prstGeom prst="line">
              <a:avLst/>
            </a:prstGeom>
            <a:ln w="28575">
              <a:solidFill>
                <a:schemeClr val="tx1"/>
              </a:solidFill>
            </a:ln>
            <a:effectLst/>
          </p:spPr>
          <p:style>
            <a:lnRef idx="1">
              <a:schemeClr val="accent1"/>
            </a:lnRef>
            <a:fillRef idx="0">
              <a:schemeClr val="accent1"/>
            </a:fillRef>
            <a:effectRef idx="0">
              <a:schemeClr val="accent1"/>
            </a:effectRef>
            <a:fontRef idx="minor">
              <a:schemeClr val="tx1"/>
            </a:fontRef>
          </p:style>
        </p:cxnSp>
      </p:grpSp>
      <p:sp>
        <p:nvSpPr>
          <p:cNvPr id="14" name="TextBox 13">
            <a:extLst>
              <a:ext uri="{FF2B5EF4-FFF2-40B4-BE49-F238E27FC236}">
                <a16:creationId xmlns:a16="http://schemas.microsoft.com/office/drawing/2014/main" id="{748A5213-68A8-40D8-B631-C466914A788D}"/>
              </a:ext>
            </a:extLst>
          </p:cNvPr>
          <p:cNvSpPr txBox="1"/>
          <p:nvPr/>
        </p:nvSpPr>
        <p:spPr>
          <a:xfrm>
            <a:off x="2675264" y="4546905"/>
            <a:ext cx="8121997" cy="1787990"/>
          </a:xfrm>
          <a:prstGeom prst="rect">
            <a:avLst/>
          </a:prstGeom>
          <a:noFill/>
        </p:spPr>
        <p:txBody>
          <a:bodyPr wrap="square">
            <a:spAutoFit/>
          </a:bodyPr>
          <a:lstStyle/>
          <a:p>
            <a:pPr algn="ctr">
              <a:lnSpc>
                <a:spcPct val="150000"/>
              </a:lnSpc>
            </a:pPr>
            <a:r>
              <a:rPr lang="zh-CN" altLang="en-US" sz="2800" dirty="0">
                <a:latin typeface="Sitka Subheading" panose="02000505000000020004" pitchFamily="2" charset="0"/>
              </a:rPr>
              <a:t>不 轻 易 发 怒 的 ， 胜 过 勇 士 。 治 服 己 心 的 ， 强 如 取 城 。</a:t>
            </a:r>
            <a:endParaRPr lang="en-CA" altLang="zh-CN" sz="2800" dirty="0">
              <a:latin typeface="Sitka Subheading" panose="02000505000000020004" pitchFamily="2" charset="0"/>
            </a:endParaRPr>
          </a:p>
          <a:p>
            <a:pPr algn="ctr">
              <a:lnSpc>
                <a:spcPct val="150000"/>
              </a:lnSpc>
            </a:pPr>
            <a:r>
              <a:rPr lang="zh-CN" altLang="en-US" sz="2000" dirty="0">
                <a:latin typeface="Sitka Subheading" panose="02000505000000020004" pitchFamily="2" charset="0"/>
              </a:rPr>
              <a:t>箴 言 </a:t>
            </a:r>
            <a:r>
              <a:rPr lang="en-CA" sz="2000" dirty="0">
                <a:latin typeface="Sitka Subheading" panose="02000505000000020004" pitchFamily="2" charset="0"/>
              </a:rPr>
              <a:t>16:32</a:t>
            </a:r>
          </a:p>
        </p:txBody>
      </p:sp>
    </p:spTree>
    <p:extLst>
      <p:ext uri="{BB962C8B-B14F-4D97-AF65-F5344CB8AC3E}">
        <p14:creationId xmlns:p14="http://schemas.microsoft.com/office/powerpoint/2010/main" val="287627169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EBE388C-A35C-7F44-BC2B-2373779FE6D1}"/>
              </a:ext>
            </a:extLst>
          </p:cNvPr>
          <p:cNvSpPr txBox="1"/>
          <p:nvPr/>
        </p:nvSpPr>
        <p:spPr>
          <a:xfrm>
            <a:off x="1597164" y="1317994"/>
            <a:ext cx="9692273" cy="2320828"/>
          </a:xfrm>
          <a:prstGeom prst="rect">
            <a:avLst/>
          </a:prstGeom>
          <a:noFill/>
        </p:spPr>
        <p:txBody>
          <a:bodyPr wrap="square" rtlCol="0">
            <a:spAutoFit/>
          </a:bodyPr>
          <a:lstStyle/>
          <a:p>
            <a:pPr lvl="0" algn="ctr">
              <a:lnSpc>
                <a:spcPct val="150000"/>
              </a:lnSpc>
              <a:defRPr/>
            </a:pPr>
            <a:r>
              <a:rPr lang="en-CA" sz="3600" b="1" dirty="0">
                <a:latin typeface="Lora Regular"/>
                <a:ea typeface="ＭＳ Ｐゴシック" charset="-128"/>
              </a:rPr>
              <a:t>Fools vent their anger, </a:t>
            </a:r>
          </a:p>
          <a:p>
            <a:pPr lvl="0" algn="ctr">
              <a:lnSpc>
                <a:spcPct val="150000"/>
              </a:lnSpc>
              <a:defRPr/>
            </a:pPr>
            <a:r>
              <a:rPr lang="en-CA" sz="3600" b="1" dirty="0">
                <a:latin typeface="Lora Regular"/>
                <a:ea typeface="ＭＳ Ｐゴシック" charset="-128"/>
              </a:rPr>
              <a:t>but the wise quietly hold it back. </a:t>
            </a:r>
          </a:p>
          <a:p>
            <a:pPr lvl="0" algn="ctr">
              <a:lnSpc>
                <a:spcPct val="150000"/>
              </a:lnSpc>
              <a:defRPr/>
            </a:pPr>
            <a:r>
              <a:rPr lang="en-CA" sz="2800" dirty="0">
                <a:latin typeface="Lora Regular"/>
                <a:ea typeface="ＭＳ Ｐゴシック" charset="-128"/>
              </a:rPr>
              <a:t>Proverbs 29.11</a:t>
            </a:r>
            <a:endParaRPr lang="en-CA" sz="2800" i="1" dirty="0">
              <a:solidFill>
                <a:prstClr val="white"/>
              </a:solidFill>
              <a:latin typeface="Helvetica Neue" panose="02000503000000020004" pitchFamily="2" charset="0"/>
            </a:endParaRPr>
          </a:p>
        </p:txBody>
      </p:sp>
      <p:sp>
        <p:nvSpPr>
          <p:cNvPr id="6" name="TextBox 3">
            <a:extLst>
              <a:ext uri="{FF2B5EF4-FFF2-40B4-BE49-F238E27FC236}">
                <a16:creationId xmlns:a16="http://schemas.microsoft.com/office/drawing/2014/main" id="{3BBF0253-1FC3-7D4E-83C2-34DFD6CD088C}"/>
              </a:ext>
            </a:extLst>
          </p:cNvPr>
          <p:cNvSpPr txBox="1">
            <a:spLocks noChangeArrowheads="1"/>
          </p:cNvSpPr>
          <p:nvPr/>
        </p:nvSpPr>
        <p:spPr bwMode="auto">
          <a:xfrm rot="16200000">
            <a:off x="-1907064" y="2321004"/>
            <a:ext cx="5378395"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sz="13800" dirty="0">
                <a:ln>
                  <a:solidFill>
                    <a:srgbClr val="9BBB59">
                      <a:lumMod val="50000"/>
                      <a:alpha val="9000"/>
                    </a:srgbClr>
                  </a:solidFill>
                </a:ln>
                <a:solidFill>
                  <a:prstClr val="white">
                    <a:lumMod val="85000"/>
                    <a:alpha val="32000"/>
                  </a:prstClr>
                </a:solidFill>
                <a:latin typeface="Britannic Bold"/>
                <a:ea typeface="Stencil" charset="0"/>
                <a:cs typeface="Britannic Bold"/>
              </a:rPr>
              <a:t>ANGER</a:t>
            </a:r>
            <a:endPar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endParaRPr>
          </a:p>
        </p:txBody>
      </p:sp>
      <p:grpSp>
        <p:nvGrpSpPr>
          <p:cNvPr id="5" name="Group 4">
            <a:extLst>
              <a:ext uri="{FF2B5EF4-FFF2-40B4-BE49-F238E27FC236}">
                <a16:creationId xmlns:a16="http://schemas.microsoft.com/office/drawing/2014/main" id="{1B75E06A-9AC1-4194-A946-EDE7EA694CE4}"/>
              </a:ext>
            </a:extLst>
          </p:cNvPr>
          <p:cNvGrpSpPr/>
          <p:nvPr/>
        </p:nvGrpSpPr>
        <p:grpSpPr>
          <a:xfrm>
            <a:off x="8356853" y="127700"/>
            <a:ext cx="3764129" cy="892552"/>
            <a:chOff x="8291743" y="5828333"/>
            <a:chExt cx="3764129" cy="892552"/>
          </a:xfrm>
        </p:grpSpPr>
        <p:sp>
          <p:nvSpPr>
            <p:cNvPr id="8" name="TextBox 7">
              <a:extLst>
                <a:ext uri="{FF2B5EF4-FFF2-40B4-BE49-F238E27FC236}">
                  <a16:creationId xmlns:a16="http://schemas.microsoft.com/office/drawing/2014/main" id="{1CA700DC-A8BD-41C1-A445-36A60BC1443B}"/>
                </a:ext>
              </a:extLst>
            </p:cNvPr>
            <p:cNvSpPr txBox="1"/>
            <p:nvPr/>
          </p:nvSpPr>
          <p:spPr>
            <a:xfrm>
              <a:off x="9028587" y="6351553"/>
              <a:ext cx="3027285" cy="369332"/>
            </a:xfrm>
            <a:prstGeom prst="rect">
              <a:avLst/>
            </a:prstGeom>
            <a:noFill/>
          </p:spPr>
          <p:txBody>
            <a:bodyPr wrap="square" rtlCol="0">
              <a:spAutoFit/>
            </a:bodyPr>
            <a:lstStyle/>
            <a:p>
              <a:pPr lvl="0" algn="r">
                <a:defRPr/>
              </a:pPr>
              <a:r>
                <a:rPr lang="zh-CN" altLang="en-US" b="1" dirty="0">
                  <a:latin typeface="Microsoft JhengHei" panose="020B0604030504040204" pitchFamily="34" charset="-120"/>
                  <a:ea typeface="Microsoft JhengHei" panose="020B0604030504040204" pitchFamily="34" charset="-120"/>
                </a:rPr>
                <a:t>你为什么愤怒呢？</a:t>
              </a:r>
              <a:endParaRPr kumimoji="0" lang="en-US" sz="4400" b="1" i="0" u="none" strike="noStrike" kern="1200" cap="none" spc="0" normalizeH="0" baseline="0" noProof="0" dirty="0">
                <a:ln>
                  <a:noFill/>
                </a:ln>
                <a:solidFill>
                  <a:prstClr val="white"/>
                </a:solidFill>
                <a:effectLst/>
                <a:uLnTx/>
                <a:uFillTx/>
                <a:latin typeface="Microsoft JhengHei" panose="020B0604030504040204" pitchFamily="34" charset="-120"/>
                <a:ea typeface="Microsoft JhengHei" panose="020B0604030504040204" pitchFamily="34" charset="-120"/>
              </a:endParaRPr>
            </a:p>
          </p:txBody>
        </p:sp>
        <p:sp>
          <p:nvSpPr>
            <p:cNvPr id="9" name="TextBox 8">
              <a:extLst>
                <a:ext uri="{FF2B5EF4-FFF2-40B4-BE49-F238E27FC236}">
                  <a16:creationId xmlns:a16="http://schemas.microsoft.com/office/drawing/2014/main" id="{83BAC1FD-B2DB-493C-ACB7-841D85E5D414}"/>
                </a:ext>
              </a:extLst>
            </p:cNvPr>
            <p:cNvSpPr txBox="1"/>
            <p:nvPr/>
          </p:nvSpPr>
          <p:spPr>
            <a:xfrm>
              <a:off x="8291743" y="5828333"/>
              <a:ext cx="3693111" cy="400110"/>
            </a:xfrm>
            <a:prstGeom prst="rect">
              <a:avLst/>
            </a:prstGeom>
            <a:noFill/>
          </p:spPr>
          <p:txBody>
            <a:bodyPr wrap="square" rtlCol="0">
              <a:spAutoFit/>
            </a:bodyPr>
            <a:lstStyle/>
            <a:p>
              <a:pPr algn="r"/>
              <a:r>
                <a:rPr lang="en-CA" sz="2000" dirty="0">
                  <a:latin typeface="Berlin Sans FB Demi" panose="020E0802020502020306" pitchFamily="34" charset="0"/>
                </a:rPr>
                <a:t>Why</a:t>
              </a:r>
              <a:r>
                <a:rPr lang="zh-CN" altLang="en-US" sz="2000" dirty="0">
                  <a:latin typeface="Berlin Sans FB Demi" panose="020E0802020502020306" pitchFamily="34" charset="0"/>
                </a:rPr>
                <a:t> </a:t>
              </a:r>
              <a:r>
                <a:rPr lang="en-CA" altLang="zh-CN" sz="2000" dirty="0">
                  <a:latin typeface="Berlin Sans FB Demi" panose="020E0802020502020306" pitchFamily="34" charset="0"/>
                </a:rPr>
                <a:t>are You Angry ?</a:t>
              </a:r>
              <a:endParaRPr lang="en-CA" sz="2000" dirty="0">
                <a:latin typeface="Berlin Sans FB Demi" panose="020E0802020502020306" pitchFamily="34" charset="0"/>
              </a:endParaRPr>
            </a:p>
          </p:txBody>
        </p:sp>
        <p:cxnSp>
          <p:nvCxnSpPr>
            <p:cNvPr id="10" name="Straight Connector 9">
              <a:extLst>
                <a:ext uri="{FF2B5EF4-FFF2-40B4-BE49-F238E27FC236}">
                  <a16:creationId xmlns:a16="http://schemas.microsoft.com/office/drawing/2014/main" id="{2647B3C6-E74C-44B2-8D83-559C0F2438E1}"/>
                </a:ext>
              </a:extLst>
            </p:cNvPr>
            <p:cNvCxnSpPr>
              <a:cxnSpLocks/>
            </p:cNvCxnSpPr>
            <p:nvPr/>
          </p:nvCxnSpPr>
          <p:spPr>
            <a:xfrm>
              <a:off x="9241654" y="6304808"/>
              <a:ext cx="2641821" cy="0"/>
            </a:xfrm>
            <a:prstGeom prst="line">
              <a:avLst/>
            </a:prstGeom>
            <a:ln w="28575">
              <a:solidFill>
                <a:schemeClr val="tx1"/>
              </a:solidFill>
            </a:ln>
            <a:effectLst/>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06C053A2-70E5-4744-A103-B066576FCCB4}"/>
              </a:ext>
            </a:extLst>
          </p:cNvPr>
          <p:cNvSpPr txBox="1"/>
          <p:nvPr/>
        </p:nvSpPr>
        <p:spPr>
          <a:xfrm>
            <a:off x="2675264" y="4094144"/>
            <a:ext cx="8121997" cy="1141659"/>
          </a:xfrm>
          <a:prstGeom prst="rect">
            <a:avLst/>
          </a:prstGeom>
          <a:noFill/>
        </p:spPr>
        <p:txBody>
          <a:bodyPr wrap="square">
            <a:spAutoFit/>
          </a:bodyPr>
          <a:lstStyle/>
          <a:p>
            <a:pPr algn="ctr">
              <a:lnSpc>
                <a:spcPct val="150000"/>
              </a:lnSpc>
            </a:pPr>
            <a:r>
              <a:rPr lang="en-CA" sz="2800" dirty="0">
                <a:latin typeface="Sitka Subheading" panose="02000505000000020004" pitchFamily="2" charset="0"/>
              </a:rPr>
              <a:t>愚 妄 人 怒 气 全 发 </a:t>
            </a:r>
            <a:r>
              <a:rPr lang="zh-CN" altLang="en-US" sz="2800" dirty="0">
                <a:latin typeface="Sitka Subheading" panose="02000505000000020004" pitchFamily="2" charset="0"/>
              </a:rPr>
              <a:t>，</a:t>
            </a:r>
            <a:r>
              <a:rPr lang="en-CA" sz="2800" dirty="0">
                <a:latin typeface="Sitka Subheading" panose="02000505000000020004" pitchFamily="2" charset="0"/>
              </a:rPr>
              <a:t> 智 慧 人 忍 气 含 怒 。</a:t>
            </a:r>
            <a:endParaRPr lang="en-CA" altLang="zh-CN" sz="2800" dirty="0">
              <a:latin typeface="Sitka Subheading" panose="02000505000000020004" pitchFamily="2" charset="0"/>
            </a:endParaRPr>
          </a:p>
          <a:p>
            <a:pPr algn="ctr">
              <a:lnSpc>
                <a:spcPct val="150000"/>
              </a:lnSpc>
            </a:pPr>
            <a:r>
              <a:rPr lang="zh-CN" altLang="en-US" sz="2000" dirty="0">
                <a:latin typeface="Sitka Subheading" panose="02000505000000020004" pitchFamily="2" charset="0"/>
              </a:rPr>
              <a:t>箴 言 </a:t>
            </a:r>
            <a:r>
              <a:rPr lang="en-CA" sz="2000" dirty="0">
                <a:latin typeface="Sitka Subheading" panose="02000505000000020004" pitchFamily="2" charset="0"/>
              </a:rPr>
              <a:t>29:11</a:t>
            </a:r>
          </a:p>
        </p:txBody>
      </p:sp>
    </p:spTree>
    <p:extLst>
      <p:ext uri="{BB962C8B-B14F-4D97-AF65-F5344CB8AC3E}">
        <p14:creationId xmlns:p14="http://schemas.microsoft.com/office/powerpoint/2010/main" val="600502069"/>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EBE388C-A35C-7F44-BC2B-2373779FE6D1}"/>
              </a:ext>
            </a:extLst>
          </p:cNvPr>
          <p:cNvSpPr txBox="1"/>
          <p:nvPr/>
        </p:nvSpPr>
        <p:spPr>
          <a:xfrm>
            <a:off x="1890127" y="1078296"/>
            <a:ext cx="9692273" cy="3151825"/>
          </a:xfrm>
          <a:prstGeom prst="rect">
            <a:avLst/>
          </a:prstGeom>
          <a:noFill/>
        </p:spPr>
        <p:txBody>
          <a:bodyPr wrap="square" rtlCol="0">
            <a:spAutoFit/>
          </a:bodyPr>
          <a:lstStyle/>
          <a:p>
            <a:pPr algn="ctr">
              <a:lnSpc>
                <a:spcPct val="150000"/>
              </a:lnSpc>
              <a:defRPr/>
            </a:pPr>
            <a:r>
              <a:rPr lang="en-CA" sz="3600" b="1" dirty="0">
                <a:latin typeface="Lora Regular"/>
                <a:ea typeface="ＭＳ Ｐゴシック" charset="-128"/>
              </a:rPr>
              <a:t>An angry person starts fights; a hot-tempered person commits </a:t>
            </a:r>
          </a:p>
          <a:p>
            <a:pPr algn="ctr">
              <a:lnSpc>
                <a:spcPct val="150000"/>
              </a:lnSpc>
              <a:defRPr/>
            </a:pPr>
            <a:r>
              <a:rPr lang="en-CA" sz="3600" b="1" dirty="0">
                <a:latin typeface="Lora Regular"/>
                <a:ea typeface="ＭＳ Ｐゴシック" charset="-128"/>
              </a:rPr>
              <a:t>all kinds of sin. </a:t>
            </a:r>
          </a:p>
          <a:p>
            <a:pPr algn="ctr">
              <a:lnSpc>
                <a:spcPct val="150000"/>
              </a:lnSpc>
              <a:defRPr/>
            </a:pPr>
            <a:r>
              <a:rPr lang="en-CA" sz="2800" dirty="0">
                <a:latin typeface="Lora Regular"/>
                <a:ea typeface="ＭＳ Ｐゴシック" charset="-128"/>
              </a:rPr>
              <a:t>Proverbs 29.22</a:t>
            </a:r>
          </a:p>
        </p:txBody>
      </p:sp>
      <p:sp>
        <p:nvSpPr>
          <p:cNvPr id="6" name="TextBox 3">
            <a:extLst>
              <a:ext uri="{FF2B5EF4-FFF2-40B4-BE49-F238E27FC236}">
                <a16:creationId xmlns:a16="http://schemas.microsoft.com/office/drawing/2014/main" id="{3BBF0253-1FC3-7D4E-83C2-34DFD6CD088C}"/>
              </a:ext>
            </a:extLst>
          </p:cNvPr>
          <p:cNvSpPr txBox="1">
            <a:spLocks noChangeArrowheads="1"/>
          </p:cNvSpPr>
          <p:nvPr/>
        </p:nvSpPr>
        <p:spPr bwMode="auto">
          <a:xfrm rot="16200000">
            <a:off x="-1907064" y="2321004"/>
            <a:ext cx="5378395"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sz="13800" dirty="0">
                <a:ln>
                  <a:solidFill>
                    <a:srgbClr val="9BBB59">
                      <a:lumMod val="50000"/>
                      <a:alpha val="9000"/>
                    </a:srgbClr>
                  </a:solidFill>
                </a:ln>
                <a:solidFill>
                  <a:prstClr val="white">
                    <a:lumMod val="85000"/>
                    <a:alpha val="32000"/>
                  </a:prstClr>
                </a:solidFill>
                <a:latin typeface="Britannic Bold"/>
                <a:ea typeface="Stencil" charset="0"/>
                <a:cs typeface="Britannic Bold"/>
              </a:rPr>
              <a:t>ANGER</a:t>
            </a:r>
            <a:endPar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endParaRPr>
          </a:p>
        </p:txBody>
      </p:sp>
      <p:grpSp>
        <p:nvGrpSpPr>
          <p:cNvPr id="5" name="Group 4">
            <a:extLst>
              <a:ext uri="{FF2B5EF4-FFF2-40B4-BE49-F238E27FC236}">
                <a16:creationId xmlns:a16="http://schemas.microsoft.com/office/drawing/2014/main" id="{93B041F5-7B9D-437A-B8D9-F63B4CCBA2E4}"/>
              </a:ext>
            </a:extLst>
          </p:cNvPr>
          <p:cNvGrpSpPr/>
          <p:nvPr/>
        </p:nvGrpSpPr>
        <p:grpSpPr>
          <a:xfrm>
            <a:off x="8356853" y="127700"/>
            <a:ext cx="3764129" cy="892552"/>
            <a:chOff x="8291743" y="5828333"/>
            <a:chExt cx="3764129" cy="892552"/>
          </a:xfrm>
        </p:grpSpPr>
        <p:sp>
          <p:nvSpPr>
            <p:cNvPr id="8" name="TextBox 7">
              <a:extLst>
                <a:ext uri="{FF2B5EF4-FFF2-40B4-BE49-F238E27FC236}">
                  <a16:creationId xmlns:a16="http://schemas.microsoft.com/office/drawing/2014/main" id="{B176C1A2-28D5-4E7D-A508-F078F536F964}"/>
                </a:ext>
              </a:extLst>
            </p:cNvPr>
            <p:cNvSpPr txBox="1"/>
            <p:nvPr/>
          </p:nvSpPr>
          <p:spPr>
            <a:xfrm>
              <a:off x="9028587" y="6351553"/>
              <a:ext cx="3027285" cy="369332"/>
            </a:xfrm>
            <a:prstGeom prst="rect">
              <a:avLst/>
            </a:prstGeom>
            <a:noFill/>
          </p:spPr>
          <p:txBody>
            <a:bodyPr wrap="square" rtlCol="0">
              <a:spAutoFit/>
            </a:bodyPr>
            <a:lstStyle/>
            <a:p>
              <a:pPr lvl="0" algn="r">
                <a:defRPr/>
              </a:pPr>
              <a:r>
                <a:rPr lang="zh-CN" altLang="en-US" b="1" dirty="0">
                  <a:latin typeface="Microsoft JhengHei" panose="020B0604030504040204" pitchFamily="34" charset="-120"/>
                  <a:ea typeface="Microsoft JhengHei" panose="020B0604030504040204" pitchFamily="34" charset="-120"/>
                </a:rPr>
                <a:t>你为什么愤怒呢？</a:t>
              </a:r>
              <a:endParaRPr kumimoji="0" lang="en-US" sz="4400" b="1" i="0" u="none" strike="noStrike" kern="1200" cap="none" spc="0" normalizeH="0" baseline="0" noProof="0" dirty="0">
                <a:ln>
                  <a:noFill/>
                </a:ln>
                <a:solidFill>
                  <a:prstClr val="white"/>
                </a:solidFill>
                <a:effectLst/>
                <a:uLnTx/>
                <a:uFillTx/>
                <a:latin typeface="Microsoft JhengHei" panose="020B0604030504040204" pitchFamily="34" charset="-120"/>
                <a:ea typeface="Microsoft JhengHei" panose="020B0604030504040204" pitchFamily="34" charset="-120"/>
              </a:endParaRPr>
            </a:p>
          </p:txBody>
        </p:sp>
        <p:sp>
          <p:nvSpPr>
            <p:cNvPr id="9" name="TextBox 8">
              <a:extLst>
                <a:ext uri="{FF2B5EF4-FFF2-40B4-BE49-F238E27FC236}">
                  <a16:creationId xmlns:a16="http://schemas.microsoft.com/office/drawing/2014/main" id="{2035889D-B73E-4C0E-9D75-2AE5F0766107}"/>
                </a:ext>
              </a:extLst>
            </p:cNvPr>
            <p:cNvSpPr txBox="1"/>
            <p:nvPr/>
          </p:nvSpPr>
          <p:spPr>
            <a:xfrm>
              <a:off x="8291743" y="5828333"/>
              <a:ext cx="3693111" cy="400110"/>
            </a:xfrm>
            <a:prstGeom prst="rect">
              <a:avLst/>
            </a:prstGeom>
            <a:noFill/>
          </p:spPr>
          <p:txBody>
            <a:bodyPr wrap="square" rtlCol="0">
              <a:spAutoFit/>
            </a:bodyPr>
            <a:lstStyle/>
            <a:p>
              <a:pPr algn="r"/>
              <a:r>
                <a:rPr lang="en-CA" sz="2000" dirty="0">
                  <a:latin typeface="Berlin Sans FB Demi" panose="020E0802020502020306" pitchFamily="34" charset="0"/>
                </a:rPr>
                <a:t>Why</a:t>
              </a:r>
              <a:r>
                <a:rPr lang="zh-CN" altLang="en-US" sz="2000" dirty="0">
                  <a:latin typeface="Berlin Sans FB Demi" panose="020E0802020502020306" pitchFamily="34" charset="0"/>
                </a:rPr>
                <a:t> </a:t>
              </a:r>
              <a:r>
                <a:rPr lang="en-CA" altLang="zh-CN" sz="2000" dirty="0">
                  <a:latin typeface="Berlin Sans FB Demi" panose="020E0802020502020306" pitchFamily="34" charset="0"/>
                </a:rPr>
                <a:t>are You Angry ?</a:t>
              </a:r>
              <a:endParaRPr lang="en-CA" sz="2000" dirty="0">
                <a:latin typeface="Berlin Sans FB Demi" panose="020E0802020502020306" pitchFamily="34" charset="0"/>
              </a:endParaRPr>
            </a:p>
          </p:txBody>
        </p:sp>
        <p:cxnSp>
          <p:nvCxnSpPr>
            <p:cNvPr id="10" name="Straight Connector 9">
              <a:extLst>
                <a:ext uri="{FF2B5EF4-FFF2-40B4-BE49-F238E27FC236}">
                  <a16:creationId xmlns:a16="http://schemas.microsoft.com/office/drawing/2014/main" id="{B5E776B0-1762-454D-9B1B-267A548474C0}"/>
                </a:ext>
              </a:extLst>
            </p:cNvPr>
            <p:cNvCxnSpPr>
              <a:cxnSpLocks/>
            </p:cNvCxnSpPr>
            <p:nvPr/>
          </p:nvCxnSpPr>
          <p:spPr>
            <a:xfrm>
              <a:off x="9241654" y="6304808"/>
              <a:ext cx="2641821" cy="0"/>
            </a:xfrm>
            <a:prstGeom prst="line">
              <a:avLst/>
            </a:prstGeom>
            <a:ln w="28575">
              <a:solidFill>
                <a:schemeClr val="tx1"/>
              </a:solidFill>
            </a:ln>
            <a:effectLst/>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54D077D5-05DF-40BB-8F0B-82E050F638B1}"/>
              </a:ext>
            </a:extLst>
          </p:cNvPr>
          <p:cNvSpPr txBox="1"/>
          <p:nvPr/>
        </p:nvSpPr>
        <p:spPr>
          <a:xfrm>
            <a:off x="2282696" y="4653662"/>
            <a:ext cx="8907136" cy="1141659"/>
          </a:xfrm>
          <a:prstGeom prst="rect">
            <a:avLst/>
          </a:prstGeom>
          <a:noFill/>
        </p:spPr>
        <p:txBody>
          <a:bodyPr wrap="square">
            <a:spAutoFit/>
          </a:bodyPr>
          <a:lstStyle/>
          <a:p>
            <a:pPr algn="ctr">
              <a:lnSpc>
                <a:spcPct val="150000"/>
              </a:lnSpc>
            </a:pPr>
            <a:r>
              <a:rPr lang="zh-CN" altLang="en-US" sz="2800" dirty="0">
                <a:latin typeface="Sitka Subheading" panose="02000505000000020004" pitchFamily="2" charset="0"/>
              </a:rPr>
              <a:t>好 气 的 人 ， 挑 启 争 端 。 暴 怒 的 人 ， 多 多 犯 罪 。</a:t>
            </a:r>
            <a:endParaRPr lang="en-CA" altLang="zh-CN" sz="2800" dirty="0">
              <a:latin typeface="Sitka Subheading" panose="02000505000000020004" pitchFamily="2" charset="0"/>
            </a:endParaRPr>
          </a:p>
          <a:p>
            <a:pPr algn="ctr">
              <a:lnSpc>
                <a:spcPct val="150000"/>
              </a:lnSpc>
            </a:pPr>
            <a:r>
              <a:rPr lang="zh-CN" altLang="en-US" sz="2000" dirty="0">
                <a:latin typeface="Sitka Subheading" panose="02000505000000020004" pitchFamily="2" charset="0"/>
              </a:rPr>
              <a:t>箴 言 </a:t>
            </a:r>
            <a:r>
              <a:rPr lang="en-CA" sz="2000" dirty="0">
                <a:latin typeface="Sitka Subheading" panose="02000505000000020004" pitchFamily="2" charset="0"/>
              </a:rPr>
              <a:t>29:22</a:t>
            </a:r>
          </a:p>
        </p:txBody>
      </p:sp>
    </p:spTree>
    <p:extLst>
      <p:ext uri="{BB962C8B-B14F-4D97-AF65-F5344CB8AC3E}">
        <p14:creationId xmlns:p14="http://schemas.microsoft.com/office/powerpoint/2010/main" val="2920913823"/>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EBE388C-A35C-7F44-BC2B-2373779FE6D1}"/>
              </a:ext>
            </a:extLst>
          </p:cNvPr>
          <p:cNvSpPr txBox="1"/>
          <p:nvPr/>
        </p:nvSpPr>
        <p:spPr>
          <a:xfrm>
            <a:off x="1819109" y="1020252"/>
            <a:ext cx="9692273" cy="3151825"/>
          </a:xfrm>
          <a:prstGeom prst="rect">
            <a:avLst/>
          </a:prstGeom>
          <a:noFill/>
        </p:spPr>
        <p:txBody>
          <a:bodyPr wrap="square" rtlCol="0">
            <a:spAutoFit/>
          </a:bodyPr>
          <a:lstStyle/>
          <a:p>
            <a:pPr lvl="0" algn="ctr">
              <a:lnSpc>
                <a:spcPct val="150000"/>
              </a:lnSpc>
              <a:defRPr/>
            </a:pPr>
            <a:r>
              <a:rPr lang="en-CA" sz="3600" b="1" baseline="30000" dirty="0">
                <a:latin typeface="Lora Regular"/>
                <a:ea typeface="ＭＳ Ｐゴシック" charset="-128"/>
              </a:rPr>
              <a:t>24</a:t>
            </a:r>
            <a:r>
              <a:rPr lang="en-CA" sz="3600" b="1" dirty="0">
                <a:latin typeface="Lora Regular"/>
                <a:ea typeface="ＭＳ Ｐゴシック" charset="-128"/>
              </a:rPr>
              <a:t> Don’t befriend angry people or associate with hot-tempered people, </a:t>
            </a:r>
            <a:r>
              <a:rPr lang="en-CA" sz="3600" b="1" baseline="30000" dirty="0">
                <a:latin typeface="Lora Regular"/>
                <a:ea typeface="ＭＳ Ｐゴシック" charset="-128"/>
              </a:rPr>
              <a:t>25</a:t>
            </a:r>
            <a:r>
              <a:rPr lang="en-CA" sz="3600" b="1" dirty="0">
                <a:latin typeface="Lora Regular"/>
                <a:ea typeface="ＭＳ Ｐゴシック" charset="-128"/>
              </a:rPr>
              <a:t> or you'll learn to be like them and endanger your soul. </a:t>
            </a:r>
          </a:p>
          <a:p>
            <a:pPr lvl="0" algn="ctr">
              <a:lnSpc>
                <a:spcPct val="150000"/>
              </a:lnSpc>
              <a:defRPr/>
            </a:pPr>
            <a:r>
              <a:rPr lang="en-CA" sz="2800" dirty="0">
                <a:latin typeface="Lora Regular"/>
                <a:ea typeface="ＭＳ Ｐゴシック" charset="-128"/>
              </a:rPr>
              <a:t>Proverbs 22.24-25</a:t>
            </a:r>
          </a:p>
        </p:txBody>
      </p:sp>
      <p:sp>
        <p:nvSpPr>
          <p:cNvPr id="6" name="TextBox 3">
            <a:extLst>
              <a:ext uri="{FF2B5EF4-FFF2-40B4-BE49-F238E27FC236}">
                <a16:creationId xmlns:a16="http://schemas.microsoft.com/office/drawing/2014/main" id="{3BBF0253-1FC3-7D4E-83C2-34DFD6CD088C}"/>
              </a:ext>
            </a:extLst>
          </p:cNvPr>
          <p:cNvSpPr txBox="1">
            <a:spLocks noChangeArrowheads="1"/>
          </p:cNvSpPr>
          <p:nvPr/>
        </p:nvSpPr>
        <p:spPr bwMode="auto">
          <a:xfrm rot="16200000">
            <a:off x="-1907064" y="2321004"/>
            <a:ext cx="5378395"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sz="13800" dirty="0">
                <a:ln>
                  <a:solidFill>
                    <a:srgbClr val="9BBB59">
                      <a:lumMod val="50000"/>
                      <a:alpha val="9000"/>
                    </a:srgbClr>
                  </a:solidFill>
                </a:ln>
                <a:solidFill>
                  <a:prstClr val="white">
                    <a:lumMod val="85000"/>
                    <a:alpha val="32000"/>
                  </a:prstClr>
                </a:solidFill>
                <a:latin typeface="Britannic Bold"/>
                <a:ea typeface="Stencil" charset="0"/>
                <a:cs typeface="Britannic Bold"/>
              </a:rPr>
              <a:t>ANGER</a:t>
            </a:r>
            <a:endPar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endParaRPr>
          </a:p>
        </p:txBody>
      </p:sp>
      <p:grpSp>
        <p:nvGrpSpPr>
          <p:cNvPr id="5" name="Group 4">
            <a:extLst>
              <a:ext uri="{FF2B5EF4-FFF2-40B4-BE49-F238E27FC236}">
                <a16:creationId xmlns:a16="http://schemas.microsoft.com/office/drawing/2014/main" id="{3FA1F979-4328-41B4-99C9-5BB2F68655F3}"/>
              </a:ext>
            </a:extLst>
          </p:cNvPr>
          <p:cNvGrpSpPr/>
          <p:nvPr/>
        </p:nvGrpSpPr>
        <p:grpSpPr>
          <a:xfrm>
            <a:off x="8356853" y="127700"/>
            <a:ext cx="3764129" cy="892552"/>
            <a:chOff x="8291743" y="5828333"/>
            <a:chExt cx="3764129" cy="892552"/>
          </a:xfrm>
        </p:grpSpPr>
        <p:sp>
          <p:nvSpPr>
            <p:cNvPr id="8" name="TextBox 7">
              <a:extLst>
                <a:ext uri="{FF2B5EF4-FFF2-40B4-BE49-F238E27FC236}">
                  <a16:creationId xmlns:a16="http://schemas.microsoft.com/office/drawing/2014/main" id="{220D8A29-6B17-4F9A-9326-C3F33D153427}"/>
                </a:ext>
              </a:extLst>
            </p:cNvPr>
            <p:cNvSpPr txBox="1"/>
            <p:nvPr/>
          </p:nvSpPr>
          <p:spPr>
            <a:xfrm>
              <a:off x="9028587" y="6351553"/>
              <a:ext cx="3027285" cy="369332"/>
            </a:xfrm>
            <a:prstGeom prst="rect">
              <a:avLst/>
            </a:prstGeom>
            <a:noFill/>
          </p:spPr>
          <p:txBody>
            <a:bodyPr wrap="square" rtlCol="0">
              <a:spAutoFit/>
            </a:bodyPr>
            <a:lstStyle/>
            <a:p>
              <a:pPr lvl="0" algn="r">
                <a:defRPr/>
              </a:pPr>
              <a:r>
                <a:rPr lang="zh-CN" altLang="en-US" b="1" dirty="0">
                  <a:latin typeface="Microsoft JhengHei" panose="020B0604030504040204" pitchFamily="34" charset="-120"/>
                  <a:ea typeface="Microsoft JhengHei" panose="020B0604030504040204" pitchFamily="34" charset="-120"/>
                </a:rPr>
                <a:t>你为什么愤怒呢？</a:t>
              </a:r>
              <a:endParaRPr kumimoji="0" lang="en-US" sz="4400" b="1" i="0" u="none" strike="noStrike" kern="1200" cap="none" spc="0" normalizeH="0" baseline="0" noProof="0" dirty="0">
                <a:ln>
                  <a:noFill/>
                </a:ln>
                <a:solidFill>
                  <a:prstClr val="white"/>
                </a:solidFill>
                <a:effectLst/>
                <a:uLnTx/>
                <a:uFillTx/>
                <a:latin typeface="Microsoft JhengHei" panose="020B0604030504040204" pitchFamily="34" charset="-120"/>
                <a:ea typeface="Microsoft JhengHei" panose="020B0604030504040204" pitchFamily="34" charset="-120"/>
              </a:endParaRPr>
            </a:p>
          </p:txBody>
        </p:sp>
        <p:sp>
          <p:nvSpPr>
            <p:cNvPr id="9" name="TextBox 8">
              <a:extLst>
                <a:ext uri="{FF2B5EF4-FFF2-40B4-BE49-F238E27FC236}">
                  <a16:creationId xmlns:a16="http://schemas.microsoft.com/office/drawing/2014/main" id="{A4E6CE1A-708B-4AB2-9B06-57115445AA8B}"/>
                </a:ext>
              </a:extLst>
            </p:cNvPr>
            <p:cNvSpPr txBox="1"/>
            <p:nvPr/>
          </p:nvSpPr>
          <p:spPr>
            <a:xfrm>
              <a:off x="8291743" y="5828333"/>
              <a:ext cx="3693111" cy="400110"/>
            </a:xfrm>
            <a:prstGeom prst="rect">
              <a:avLst/>
            </a:prstGeom>
            <a:noFill/>
          </p:spPr>
          <p:txBody>
            <a:bodyPr wrap="square" rtlCol="0">
              <a:spAutoFit/>
            </a:bodyPr>
            <a:lstStyle/>
            <a:p>
              <a:pPr algn="r"/>
              <a:r>
                <a:rPr lang="en-CA" sz="2000" dirty="0">
                  <a:latin typeface="Berlin Sans FB Demi" panose="020E0802020502020306" pitchFamily="34" charset="0"/>
                </a:rPr>
                <a:t>Why</a:t>
              </a:r>
              <a:r>
                <a:rPr lang="zh-CN" altLang="en-US" sz="2000" dirty="0">
                  <a:latin typeface="Berlin Sans FB Demi" panose="020E0802020502020306" pitchFamily="34" charset="0"/>
                </a:rPr>
                <a:t> </a:t>
              </a:r>
              <a:r>
                <a:rPr lang="en-CA" altLang="zh-CN" sz="2000" dirty="0">
                  <a:latin typeface="Berlin Sans FB Demi" panose="020E0802020502020306" pitchFamily="34" charset="0"/>
                </a:rPr>
                <a:t>are You Angry ?</a:t>
              </a:r>
              <a:endParaRPr lang="en-CA" sz="2000" dirty="0">
                <a:latin typeface="Berlin Sans FB Demi" panose="020E0802020502020306" pitchFamily="34" charset="0"/>
              </a:endParaRPr>
            </a:p>
          </p:txBody>
        </p:sp>
        <p:cxnSp>
          <p:nvCxnSpPr>
            <p:cNvPr id="10" name="Straight Connector 9">
              <a:extLst>
                <a:ext uri="{FF2B5EF4-FFF2-40B4-BE49-F238E27FC236}">
                  <a16:creationId xmlns:a16="http://schemas.microsoft.com/office/drawing/2014/main" id="{F6A75CA5-1D43-41EF-A3C1-96EAA5069932}"/>
                </a:ext>
              </a:extLst>
            </p:cNvPr>
            <p:cNvCxnSpPr>
              <a:cxnSpLocks/>
            </p:cNvCxnSpPr>
            <p:nvPr/>
          </p:nvCxnSpPr>
          <p:spPr>
            <a:xfrm>
              <a:off x="9241654" y="6304808"/>
              <a:ext cx="2641821" cy="0"/>
            </a:xfrm>
            <a:prstGeom prst="line">
              <a:avLst/>
            </a:prstGeom>
            <a:ln w="28575">
              <a:solidFill>
                <a:schemeClr val="tx1"/>
              </a:solidFill>
            </a:ln>
            <a:effectLst/>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72F6DD19-7F6A-46E5-9FAD-D9B2B1405337}"/>
              </a:ext>
            </a:extLst>
          </p:cNvPr>
          <p:cNvSpPr txBox="1"/>
          <p:nvPr/>
        </p:nvSpPr>
        <p:spPr>
          <a:xfrm>
            <a:off x="1604066" y="4445617"/>
            <a:ext cx="10445898" cy="1787990"/>
          </a:xfrm>
          <a:prstGeom prst="rect">
            <a:avLst/>
          </a:prstGeom>
          <a:noFill/>
        </p:spPr>
        <p:txBody>
          <a:bodyPr wrap="square">
            <a:spAutoFit/>
          </a:bodyPr>
          <a:lstStyle/>
          <a:p>
            <a:pPr algn="ctr">
              <a:lnSpc>
                <a:spcPct val="150000"/>
              </a:lnSpc>
            </a:pPr>
            <a:r>
              <a:rPr lang="en-US" altLang="zh-CN" sz="2800" baseline="30000" dirty="0">
                <a:latin typeface="Sitka Subheading" panose="02000505000000020004" pitchFamily="2" charset="0"/>
              </a:rPr>
              <a:t>24</a:t>
            </a:r>
            <a:r>
              <a:rPr lang="en-US" altLang="zh-CN" sz="2800" dirty="0">
                <a:latin typeface="Sitka Subheading" panose="02000505000000020004" pitchFamily="2" charset="0"/>
              </a:rPr>
              <a:t> </a:t>
            </a:r>
            <a:r>
              <a:rPr lang="zh-CN" altLang="en-US" sz="2800" dirty="0">
                <a:latin typeface="Sitka Subheading" panose="02000505000000020004" pitchFamily="2" charset="0"/>
              </a:rPr>
              <a:t>好 生 气 的 人 ， 不 可 与 他 结 交 。 暴 怒 的 人 ， 不 可 与 他 来 往 。</a:t>
            </a:r>
            <a:r>
              <a:rPr lang="en-US" altLang="zh-CN" sz="2800" baseline="30000" dirty="0">
                <a:latin typeface="Sitka Subheading" panose="02000505000000020004" pitchFamily="2" charset="0"/>
              </a:rPr>
              <a:t>25</a:t>
            </a:r>
            <a:r>
              <a:rPr lang="en-US" altLang="zh-CN" sz="2800" dirty="0">
                <a:latin typeface="Sitka Subheading" panose="02000505000000020004" pitchFamily="2" charset="0"/>
              </a:rPr>
              <a:t> </a:t>
            </a:r>
            <a:r>
              <a:rPr lang="zh-CN" altLang="en-US" sz="2800" dirty="0">
                <a:latin typeface="Sitka Subheading" panose="02000505000000020004" pitchFamily="2" charset="0"/>
              </a:rPr>
              <a:t>恐 怕 你 效 法 他 的 行 为 ， 自 己 就 陷 在 网 罗 里 。</a:t>
            </a:r>
            <a:endParaRPr lang="en-CA" altLang="zh-CN" sz="2800" dirty="0">
              <a:latin typeface="Sitka Subheading" panose="02000505000000020004" pitchFamily="2" charset="0"/>
            </a:endParaRPr>
          </a:p>
          <a:p>
            <a:pPr algn="ctr">
              <a:lnSpc>
                <a:spcPct val="150000"/>
              </a:lnSpc>
            </a:pPr>
            <a:r>
              <a:rPr lang="zh-CN" altLang="en-US" sz="2000" dirty="0">
                <a:latin typeface="Sitka Subheading" panose="02000505000000020004" pitchFamily="2" charset="0"/>
              </a:rPr>
              <a:t>箴 言 </a:t>
            </a:r>
            <a:r>
              <a:rPr lang="en-CA" sz="2000" dirty="0">
                <a:latin typeface="Sitka Subheading" panose="02000505000000020004" pitchFamily="2" charset="0"/>
              </a:rPr>
              <a:t>22:24-25</a:t>
            </a:r>
          </a:p>
        </p:txBody>
      </p:sp>
    </p:spTree>
    <p:extLst>
      <p:ext uri="{BB962C8B-B14F-4D97-AF65-F5344CB8AC3E}">
        <p14:creationId xmlns:p14="http://schemas.microsoft.com/office/powerpoint/2010/main" val="2554030803"/>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EBE388C-A35C-7F44-BC2B-2373779FE6D1}"/>
              </a:ext>
            </a:extLst>
          </p:cNvPr>
          <p:cNvSpPr txBox="1"/>
          <p:nvPr/>
        </p:nvSpPr>
        <p:spPr>
          <a:xfrm>
            <a:off x="1890127" y="936253"/>
            <a:ext cx="9692273" cy="4081117"/>
          </a:xfrm>
          <a:prstGeom prst="rect">
            <a:avLst/>
          </a:prstGeom>
          <a:noFill/>
        </p:spPr>
        <p:txBody>
          <a:bodyPr wrap="square" rtlCol="0">
            <a:spAutoFit/>
          </a:bodyPr>
          <a:lstStyle/>
          <a:p>
            <a:pPr algn="ctr">
              <a:lnSpc>
                <a:spcPts val="4500"/>
              </a:lnSpc>
              <a:defRPr/>
            </a:pPr>
            <a:r>
              <a:rPr lang="en-CA" sz="3200" b="1" baseline="30000" dirty="0">
                <a:latin typeface="Lora Regular"/>
                <a:ea typeface="ＭＳ Ｐゴシック" charset="-128"/>
              </a:rPr>
              <a:t>1</a:t>
            </a:r>
            <a:r>
              <a:rPr lang="en-CA" sz="3200" b="1" dirty="0">
                <a:latin typeface="Lora Regular"/>
                <a:ea typeface="ＭＳ Ｐゴシック" charset="-128"/>
              </a:rPr>
              <a:t> Now Adam had sexual relations with his wife, Eve, and she became pregnant. When she gave birth to Cain, she said, “With the Lord’s help, I have produced a man!” </a:t>
            </a:r>
            <a:r>
              <a:rPr lang="en-CA" sz="3200" b="1" baseline="30000" dirty="0">
                <a:latin typeface="Lora Regular"/>
                <a:ea typeface="ＭＳ Ｐゴシック" charset="-128"/>
              </a:rPr>
              <a:t>2</a:t>
            </a:r>
            <a:r>
              <a:rPr lang="en-CA" sz="3200" b="1" dirty="0">
                <a:latin typeface="Lora Regular"/>
                <a:ea typeface="ＭＳ Ｐゴシック" charset="-128"/>
              </a:rPr>
              <a:t> Later she gave birth to his brother and named him Abel. When they grew up, Abel became a shepherd, while Cain cultivated the ground. </a:t>
            </a:r>
          </a:p>
        </p:txBody>
      </p:sp>
      <p:sp>
        <p:nvSpPr>
          <p:cNvPr id="6" name="TextBox 3">
            <a:extLst>
              <a:ext uri="{FF2B5EF4-FFF2-40B4-BE49-F238E27FC236}">
                <a16:creationId xmlns:a16="http://schemas.microsoft.com/office/drawing/2014/main" id="{3BBF0253-1FC3-7D4E-83C2-34DFD6CD088C}"/>
              </a:ext>
            </a:extLst>
          </p:cNvPr>
          <p:cNvSpPr txBox="1">
            <a:spLocks noChangeArrowheads="1"/>
          </p:cNvSpPr>
          <p:nvPr/>
        </p:nvSpPr>
        <p:spPr bwMode="auto">
          <a:xfrm rot="16200000">
            <a:off x="-1907064" y="2321004"/>
            <a:ext cx="5378395"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sz="13800" dirty="0">
                <a:ln>
                  <a:solidFill>
                    <a:srgbClr val="9BBB59">
                      <a:lumMod val="50000"/>
                      <a:alpha val="9000"/>
                    </a:srgbClr>
                  </a:solidFill>
                </a:ln>
                <a:solidFill>
                  <a:prstClr val="white">
                    <a:lumMod val="85000"/>
                    <a:alpha val="32000"/>
                  </a:prstClr>
                </a:solidFill>
                <a:latin typeface="Britannic Bold"/>
                <a:ea typeface="Stencil" charset="0"/>
                <a:cs typeface="Britannic Bold"/>
              </a:rPr>
              <a:t>ANGER</a:t>
            </a:r>
            <a:endPar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endParaRPr>
          </a:p>
        </p:txBody>
      </p:sp>
      <p:grpSp>
        <p:nvGrpSpPr>
          <p:cNvPr id="5" name="Group 4">
            <a:extLst>
              <a:ext uri="{FF2B5EF4-FFF2-40B4-BE49-F238E27FC236}">
                <a16:creationId xmlns:a16="http://schemas.microsoft.com/office/drawing/2014/main" id="{E59AD901-9E26-4269-9BE1-114AC6F31B54}"/>
              </a:ext>
            </a:extLst>
          </p:cNvPr>
          <p:cNvGrpSpPr/>
          <p:nvPr/>
        </p:nvGrpSpPr>
        <p:grpSpPr>
          <a:xfrm>
            <a:off x="8356853" y="127700"/>
            <a:ext cx="3764129" cy="892552"/>
            <a:chOff x="8291743" y="5828333"/>
            <a:chExt cx="3764129" cy="892552"/>
          </a:xfrm>
        </p:grpSpPr>
        <p:sp>
          <p:nvSpPr>
            <p:cNvPr id="8" name="TextBox 7">
              <a:extLst>
                <a:ext uri="{FF2B5EF4-FFF2-40B4-BE49-F238E27FC236}">
                  <a16:creationId xmlns:a16="http://schemas.microsoft.com/office/drawing/2014/main" id="{96316B04-13A4-40A7-83E0-BC5CCF532A1E}"/>
                </a:ext>
              </a:extLst>
            </p:cNvPr>
            <p:cNvSpPr txBox="1"/>
            <p:nvPr/>
          </p:nvSpPr>
          <p:spPr>
            <a:xfrm>
              <a:off x="9028587" y="6351553"/>
              <a:ext cx="3027285" cy="369332"/>
            </a:xfrm>
            <a:prstGeom prst="rect">
              <a:avLst/>
            </a:prstGeom>
            <a:noFill/>
          </p:spPr>
          <p:txBody>
            <a:bodyPr wrap="square" rtlCol="0">
              <a:spAutoFit/>
            </a:bodyPr>
            <a:lstStyle/>
            <a:p>
              <a:pPr lvl="0" algn="r">
                <a:defRPr/>
              </a:pPr>
              <a:r>
                <a:rPr lang="zh-CN" altLang="en-US" b="1" dirty="0">
                  <a:latin typeface="Microsoft JhengHei" panose="020B0604030504040204" pitchFamily="34" charset="-120"/>
                  <a:ea typeface="Microsoft JhengHei" panose="020B0604030504040204" pitchFamily="34" charset="-120"/>
                </a:rPr>
                <a:t>你为什么愤怒呢？</a:t>
              </a:r>
              <a:endParaRPr kumimoji="0" lang="en-US" sz="4400" b="1" i="0" u="none" strike="noStrike" kern="1200" cap="none" spc="0" normalizeH="0" baseline="0" noProof="0" dirty="0">
                <a:ln>
                  <a:noFill/>
                </a:ln>
                <a:solidFill>
                  <a:prstClr val="white"/>
                </a:solidFill>
                <a:effectLst/>
                <a:uLnTx/>
                <a:uFillTx/>
                <a:latin typeface="Microsoft JhengHei" panose="020B0604030504040204" pitchFamily="34" charset="-120"/>
                <a:ea typeface="Microsoft JhengHei" panose="020B0604030504040204" pitchFamily="34" charset="-120"/>
              </a:endParaRPr>
            </a:p>
          </p:txBody>
        </p:sp>
        <p:sp>
          <p:nvSpPr>
            <p:cNvPr id="9" name="TextBox 8">
              <a:extLst>
                <a:ext uri="{FF2B5EF4-FFF2-40B4-BE49-F238E27FC236}">
                  <a16:creationId xmlns:a16="http://schemas.microsoft.com/office/drawing/2014/main" id="{00B55387-02A2-4576-AF5B-73A56B8DD2B6}"/>
                </a:ext>
              </a:extLst>
            </p:cNvPr>
            <p:cNvSpPr txBox="1"/>
            <p:nvPr/>
          </p:nvSpPr>
          <p:spPr>
            <a:xfrm>
              <a:off x="8291743" y="5828333"/>
              <a:ext cx="3693111" cy="400110"/>
            </a:xfrm>
            <a:prstGeom prst="rect">
              <a:avLst/>
            </a:prstGeom>
            <a:noFill/>
          </p:spPr>
          <p:txBody>
            <a:bodyPr wrap="square" rtlCol="0">
              <a:spAutoFit/>
            </a:bodyPr>
            <a:lstStyle/>
            <a:p>
              <a:pPr algn="r"/>
              <a:r>
                <a:rPr lang="en-CA" sz="2000" dirty="0">
                  <a:latin typeface="Berlin Sans FB Demi" panose="020E0802020502020306" pitchFamily="34" charset="0"/>
                </a:rPr>
                <a:t>Why</a:t>
              </a:r>
              <a:r>
                <a:rPr lang="zh-CN" altLang="en-US" sz="2000" dirty="0">
                  <a:latin typeface="Berlin Sans FB Demi" panose="020E0802020502020306" pitchFamily="34" charset="0"/>
                </a:rPr>
                <a:t> </a:t>
              </a:r>
              <a:r>
                <a:rPr lang="en-CA" altLang="zh-CN" sz="2000" dirty="0">
                  <a:latin typeface="Berlin Sans FB Demi" panose="020E0802020502020306" pitchFamily="34" charset="0"/>
                </a:rPr>
                <a:t>are You Angry ?</a:t>
              </a:r>
              <a:endParaRPr lang="en-CA" sz="2000" dirty="0">
                <a:latin typeface="Berlin Sans FB Demi" panose="020E0802020502020306" pitchFamily="34" charset="0"/>
              </a:endParaRPr>
            </a:p>
          </p:txBody>
        </p:sp>
        <p:cxnSp>
          <p:nvCxnSpPr>
            <p:cNvPr id="10" name="Straight Connector 9">
              <a:extLst>
                <a:ext uri="{FF2B5EF4-FFF2-40B4-BE49-F238E27FC236}">
                  <a16:creationId xmlns:a16="http://schemas.microsoft.com/office/drawing/2014/main" id="{91936AA2-B7EB-4284-AE81-0142FE3347B1}"/>
                </a:ext>
              </a:extLst>
            </p:cNvPr>
            <p:cNvCxnSpPr>
              <a:cxnSpLocks/>
            </p:cNvCxnSpPr>
            <p:nvPr/>
          </p:nvCxnSpPr>
          <p:spPr>
            <a:xfrm>
              <a:off x="9241654" y="6304808"/>
              <a:ext cx="2641821" cy="0"/>
            </a:xfrm>
            <a:prstGeom prst="line">
              <a:avLst/>
            </a:prstGeom>
            <a:ln w="28575">
              <a:solidFill>
                <a:schemeClr val="tx1"/>
              </a:solidFill>
            </a:ln>
            <a:effectLst/>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801C62E6-7C7F-4DC9-924A-33A77DE0C332}"/>
              </a:ext>
            </a:extLst>
          </p:cNvPr>
          <p:cNvSpPr txBox="1"/>
          <p:nvPr/>
        </p:nvSpPr>
        <p:spPr>
          <a:xfrm>
            <a:off x="1604066" y="5058180"/>
            <a:ext cx="10445898" cy="1330301"/>
          </a:xfrm>
          <a:prstGeom prst="rect">
            <a:avLst/>
          </a:prstGeom>
          <a:noFill/>
        </p:spPr>
        <p:txBody>
          <a:bodyPr wrap="square">
            <a:spAutoFit/>
          </a:bodyPr>
          <a:lstStyle/>
          <a:p>
            <a:pPr algn="ctr">
              <a:lnSpc>
                <a:spcPct val="150000"/>
              </a:lnSpc>
            </a:pPr>
            <a:r>
              <a:rPr lang="en-US" altLang="zh-CN" sz="2800" baseline="30000" dirty="0">
                <a:latin typeface="Sitka Subheading" panose="02000505000000020004" pitchFamily="2" charset="0"/>
              </a:rPr>
              <a:t>1 </a:t>
            </a:r>
            <a:r>
              <a:rPr lang="zh-CN" altLang="en-US" sz="2800" baseline="-25000" dirty="0">
                <a:latin typeface="Sitka Subheading" panose="02000505000000020004" pitchFamily="2" charset="0"/>
              </a:rPr>
              <a:t>有 一 日 ， 那 人 和 他 妻 子 夏 娃 同 房 。 夏 娃 就 怀 孕 ， 生 了 该 隐 （ 就 是 得 的 意 思 ） ， 便 说 ， 耶 和 华 使 我 得 了 一 个 男 子 。</a:t>
            </a:r>
          </a:p>
          <a:p>
            <a:pPr algn="ctr">
              <a:lnSpc>
                <a:spcPct val="150000"/>
              </a:lnSpc>
            </a:pPr>
            <a:r>
              <a:rPr lang="en-US" altLang="zh-CN" sz="2800" baseline="30000" dirty="0">
                <a:latin typeface="Sitka Subheading" panose="02000505000000020004" pitchFamily="2" charset="0"/>
              </a:rPr>
              <a:t>2 </a:t>
            </a:r>
            <a:r>
              <a:rPr lang="zh-CN" altLang="en-US" sz="2800" baseline="-25000" dirty="0">
                <a:latin typeface="Sitka Subheading" panose="02000505000000020004" pitchFamily="2" charset="0"/>
              </a:rPr>
              <a:t>又 生 了 该 隐 的 兄 弟 亚 伯 。 亚 伯 是 牧 羊 的 ， 该 隐 是 种 地 的 。</a:t>
            </a:r>
            <a:endParaRPr lang="en-CA" sz="2000" baseline="-25000" dirty="0">
              <a:latin typeface="Sitka Subheading" panose="02000505000000020004" pitchFamily="2" charset="0"/>
            </a:endParaRPr>
          </a:p>
        </p:txBody>
      </p:sp>
    </p:spTree>
    <p:extLst>
      <p:ext uri="{BB962C8B-B14F-4D97-AF65-F5344CB8AC3E}">
        <p14:creationId xmlns:p14="http://schemas.microsoft.com/office/powerpoint/2010/main" val="1018684252"/>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EBE388C-A35C-7F44-BC2B-2373779FE6D1}"/>
              </a:ext>
            </a:extLst>
          </p:cNvPr>
          <p:cNvSpPr txBox="1"/>
          <p:nvPr/>
        </p:nvSpPr>
        <p:spPr>
          <a:xfrm>
            <a:off x="1890127" y="992440"/>
            <a:ext cx="9692273" cy="3694473"/>
          </a:xfrm>
          <a:prstGeom prst="rect">
            <a:avLst/>
          </a:prstGeom>
          <a:noFill/>
        </p:spPr>
        <p:txBody>
          <a:bodyPr wrap="square" rtlCol="0">
            <a:spAutoFit/>
          </a:bodyPr>
          <a:lstStyle/>
          <a:p>
            <a:pPr lvl="0" algn="ctr">
              <a:lnSpc>
                <a:spcPct val="150000"/>
              </a:lnSpc>
              <a:defRPr/>
            </a:pPr>
            <a:r>
              <a:rPr lang="en-CA" sz="3200" b="1" baseline="30000" dirty="0">
                <a:latin typeface="Lora Regular"/>
                <a:ea typeface="ＭＳ Ｐゴシック" charset="-128"/>
              </a:rPr>
              <a:t>3</a:t>
            </a:r>
            <a:r>
              <a:rPr lang="en-CA" sz="3200" b="1" dirty="0">
                <a:latin typeface="Lora Regular"/>
                <a:ea typeface="ＭＳ Ｐゴシック" charset="-128"/>
              </a:rPr>
              <a:t> When it was time for the harvest, Cain presented some of his crops as a gift to the Lord. </a:t>
            </a:r>
            <a:r>
              <a:rPr lang="en-CA" sz="3200" b="1" baseline="30000" dirty="0">
                <a:latin typeface="Lora Regular"/>
                <a:ea typeface="ＭＳ Ｐゴシック" charset="-128"/>
              </a:rPr>
              <a:t>4 </a:t>
            </a:r>
            <a:r>
              <a:rPr lang="en-CA" sz="3200" b="1" dirty="0">
                <a:latin typeface="Lora Regular"/>
                <a:ea typeface="ＭＳ Ｐゴシック" charset="-128"/>
              </a:rPr>
              <a:t>Abel also brought a gift — the best portions of the firstborn lambs from his flock. The Lord accepted Abel and his gift, </a:t>
            </a:r>
          </a:p>
        </p:txBody>
      </p:sp>
      <p:sp>
        <p:nvSpPr>
          <p:cNvPr id="6" name="TextBox 3">
            <a:extLst>
              <a:ext uri="{FF2B5EF4-FFF2-40B4-BE49-F238E27FC236}">
                <a16:creationId xmlns:a16="http://schemas.microsoft.com/office/drawing/2014/main" id="{3BBF0253-1FC3-7D4E-83C2-34DFD6CD088C}"/>
              </a:ext>
            </a:extLst>
          </p:cNvPr>
          <p:cNvSpPr txBox="1">
            <a:spLocks noChangeArrowheads="1"/>
          </p:cNvSpPr>
          <p:nvPr/>
        </p:nvSpPr>
        <p:spPr bwMode="auto">
          <a:xfrm rot="16200000">
            <a:off x="-1907064" y="2321004"/>
            <a:ext cx="5378395"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sz="13800" dirty="0">
                <a:ln>
                  <a:solidFill>
                    <a:srgbClr val="9BBB59">
                      <a:lumMod val="50000"/>
                      <a:alpha val="9000"/>
                    </a:srgbClr>
                  </a:solidFill>
                </a:ln>
                <a:solidFill>
                  <a:prstClr val="white">
                    <a:lumMod val="85000"/>
                    <a:alpha val="32000"/>
                  </a:prstClr>
                </a:solidFill>
                <a:latin typeface="Britannic Bold"/>
                <a:ea typeface="Stencil" charset="0"/>
                <a:cs typeface="Britannic Bold"/>
              </a:rPr>
              <a:t>ANGER</a:t>
            </a:r>
            <a:endPar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endParaRPr>
          </a:p>
        </p:txBody>
      </p:sp>
      <p:grpSp>
        <p:nvGrpSpPr>
          <p:cNvPr id="5" name="Group 4">
            <a:extLst>
              <a:ext uri="{FF2B5EF4-FFF2-40B4-BE49-F238E27FC236}">
                <a16:creationId xmlns:a16="http://schemas.microsoft.com/office/drawing/2014/main" id="{2CA4289E-BEF3-44A6-AD5C-0A6472A09940}"/>
              </a:ext>
            </a:extLst>
          </p:cNvPr>
          <p:cNvGrpSpPr/>
          <p:nvPr/>
        </p:nvGrpSpPr>
        <p:grpSpPr>
          <a:xfrm>
            <a:off x="8356853" y="127700"/>
            <a:ext cx="3764129" cy="892552"/>
            <a:chOff x="8291743" y="5828333"/>
            <a:chExt cx="3764129" cy="892552"/>
          </a:xfrm>
        </p:grpSpPr>
        <p:sp>
          <p:nvSpPr>
            <p:cNvPr id="8" name="TextBox 7">
              <a:extLst>
                <a:ext uri="{FF2B5EF4-FFF2-40B4-BE49-F238E27FC236}">
                  <a16:creationId xmlns:a16="http://schemas.microsoft.com/office/drawing/2014/main" id="{457457C0-D835-4A05-AD8E-5E1A2A3A59A0}"/>
                </a:ext>
              </a:extLst>
            </p:cNvPr>
            <p:cNvSpPr txBox="1"/>
            <p:nvPr/>
          </p:nvSpPr>
          <p:spPr>
            <a:xfrm>
              <a:off x="9028587" y="6351553"/>
              <a:ext cx="3027285" cy="369332"/>
            </a:xfrm>
            <a:prstGeom prst="rect">
              <a:avLst/>
            </a:prstGeom>
            <a:noFill/>
          </p:spPr>
          <p:txBody>
            <a:bodyPr wrap="square" rtlCol="0">
              <a:spAutoFit/>
            </a:bodyPr>
            <a:lstStyle/>
            <a:p>
              <a:pPr lvl="0" algn="r">
                <a:defRPr/>
              </a:pPr>
              <a:r>
                <a:rPr lang="zh-CN" altLang="en-US" b="1" dirty="0">
                  <a:latin typeface="Microsoft JhengHei" panose="020B0604030504040204" pitchFamily="34" charset="-120"/>
                  <a:ea typeface="Microsoft JhengHei" panose="020B0604030504040204" pitchFamily="34" charset="-120"/>
                </a:rPr>
                <a:t>你为什么愤怒呢？</a:t>
              </a:r>
              <a:endParaRPr kumimoji="0" lang="en-US" sz="4400" b="1" i="0" u="none" strike="noStrike" kern="1200" cap="none" spc="0" normalizeH="0" baseline="0" noProof="0" dirty="0">
                <a:ln>
                  <a:noFill/>
                </a:ln>
                <a:solidFill>
                  <a:prstClr val="white"/>
                </a:solidFill>
                <a:effectLst/>
                <a:uLnTx/>
                <a:uFillTx/>
                <a:latin typeface="Microsoft JhengHei" panose="020B0604030504040204" pitchFamily="34" charset="-120"/>
                <a:ea typeface="Microsoft JhengHei" panose="020B0604030504040204" pitchFamily="34" charset="-120"/>
              </a:endParaRPr>
            </a:p>
          </p:txBody>
        </p:sp>
        <p:sp>
          <p:nvSpPr>
            <p:cNvPr id="9" name="TextBox 8">
              <a:extLst>
                <a:ext uri="{FF2B5EF4-FFF2-40B4-BE49-F238E27FC236}">
                  <a16:creationId xmlns:a16="http://schemas.microsoft.com/office/drawing/2014/main" id="{2100E0BD-9C39-487B-A247-1A55E6419F22}"/>
                </a:ext>
              </a:extLst>
            </p:cNvPr>
            <p:cNvSpPr txBox="1"/>
            <p:nvPr/>
          </p:nvSpPr>
          <p:spPr>
            <a:xfrm>
              <a:off x="8291743" y="5828333"/>
              <a:ext cx="3693111" cy="400110"/>
            </a:xfrm>
            <a:prstGeom prst="rect">
              <a:avLst/>
            </a:prstGeom>
            <a:noFill/>
          </p:spPr>
          <p:txBody>
            <a:bodyPr wrap="square" rtlCol="0">
              <a:spAutoFit/>
            </a:bodyPr>
            <a:lstStyle/>
            <a:p>
              <a:pPr algn="r"/>
              <a:r>
                <a:rPr lang="en-CA" sz="2000" dirty="0">
                  <a:latin typeface="Berlin Sans FB Demi" panose="020E0802020502020306" pitchFamily="34" charset="0"/>
                </a:rPr>
                <a:t>Why</a:t>
              </a:r>
              <a:r>
                <a:rPr lang="zh-CN" altLang="en-US" sz="2000" dirty="0">
                  <a:latin typeface="Berlin Sans FB Demi" panose="020E0802020502020306" pitchFamily="34" charset="0"/>
                </a:rPr>
                <a:t> </a:t>
              </a:r>
              <a:r>
                <a:rPr lang="en-CA" altLang="zh-CN" sz="2000" dirty="0">
                  <a:latin typeface="Berlin Sans FB Demi" panose="020E0802020502020306" pitchFamily="34" charset="0"/>
                </a:rPr>
                <a:t>are You Angry ?</a:t>
              </a:r>
              <a:endParaRPr lang="en-CA" sz="2000" dirty="0">
                <a:latin typeface="Berlin Sans FB Demi" panose="020E0802020502020306" pitchFamily="34" charset="0"/>
              </a:endParaRPr>
            </a:p>
          </p:txBody>
        </p:sp>
        <p:cxnSp>
          <p:nvCxnSpPr>
            <p:cNvPr id="10" name="Straight Connector 9">
              <a:extLst>
                <a:ext uri="{FF2B5EF4-FFF2-40B4-BE49-F238E27FC236}">
                  <a16:creationId xmlns:a16="http://schemas.microsoft.com/office/drawing/2014/main" id="{4ECE00BF-4A73-4C94-A7C2-FEF8B5AC59E7}"/>
                </a:ext>
              </a:extLst>
            </p:cNvPr>
            <p:cNvCxnSpPr>
              <a:cxnSpLocks/>
            </p:cNvCxnSpPr>
            <p:nvPr/>
          </p:nvCxnSpPr>
          <p:spPr>
            <a:xfrm>
              <a:off x="9241654" y="6304808"/>
              <a:ext cx="2641821" cy="0"/>
            </a:xfrm>
            <a:prstGeom prst="line">
              <a:avLst/>
            </a:prstGeom>
            <a:ln w="28575">
              <a:solidFill>
                <a:schemeClr val="tx1"/>
              </a:solidFill>
            </a:ln>
            <a:effectLst/>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9ACC0015-19A1-40C5-988C-CA9464CA1C38}"/>
              </a:ext>
            </a:extLst>
          </p:cNvPr>
          <p:cNvSpPr txBox="1"/>
          <p:nvPr/>
        </p:nvSpPr>
        <p:spPr>
          <a:xfrm>
            <a:off x="2140674" y="4808436"/>
            <a:ext cx="9191181" cy="1330301"/>
          </a:xfrm>
          <a:prstGeom prst="rect">
            <a:avLst/>
          </a:prstGeom>
          <a:noFill/>
        </p:spPr>
        <p:txBody>
          <a:bodyPr wrap="square">
            <a:spAutoFit/>
          </a:bodyPr>
          <a:lstStyle/>
          <a:p>
            <a:pPr algn="ctr">
              <a:lnSpc>
                <a:spcPct val="150000"/>
              </a:lnSpc>
            </a:pPr>
            <a:r>
              <a:rPr lang="en-US" altLang="zh-CN" sz="2800" baseline="30000" dirty="0">
                <a:latin typeface="Sitka Subheading" panose="02000505000000020004" pitchFamily="2" charset="0"/>
              </a:rPr>
              <a:t>3</a:t>
            </a:r>
            <a:r>
              <a:rPr lang="en-US" altLang="zh-CN" sz="2800" baseline="-25000" dirty="0">
                <a:latin typeface="Sitka Subheading" panose="02000505000000020004" pitchFamily="2" charset="0"/>
              </a:rPr>
              <a:t> </a:t>
            </a:r>
            <a:r>
              <a:rPr lang="zh-CN" altLang="en-US" sz="2800" baseline="-25000" dirty="0">
                <a:latin typeface="Sitka Subheading" panose="02000505000000020004" pitchFamily="2" charset="0"/>
              </a:rPr>
              <a:t>有 一 日 ， 该 隐 拿 地 里 的 出 产 为 供 物 献 给 耶 和 华 。</a:t>
            </a:r>
          </a:p>
          <a:p>
            <a:pPr algn="ctr">
              <a:lnSpc>
                <a:spcPct val="150000"/>
              </a:lnSpc>
            </a:pPr>
            <a:r>
              <a:rPr lang="en-US" altLang="zh-CN" sz="2800" baseline="30000" dirty="0">
                <a:latin typeface="Sitka Subheading" panose="02000505000000020004" pitchFamily="2" charset="0"/>
              </a:rPr>
              <a:t>4 </a:t>
            </a:r>
            <a:r>
              <a:rPr lang="zh-CN" altLang="en-US" sz="2800" baseline="-25000" dirty="0">
                <a:latin typeface="Sitka Subheading" panose="02000505000000020004" pitchFamily="2" charset="0"/>
              </a:rPr>
              <a:t>亚 伯 也 将 他 羊 群 中 头 生 的 和 羊 的 脂 油 献 上 。 耶 和 华 看 中 了 亚 伯 和 他 的 供 物 ，</a:t>
            </a:r>
            <a:endParaRPr lang="en-CA" sz="2000" baseline="-25000" dirty="0">
              <a:latin typeface="Sitka Subheading" panose="02000505000000020004" pitchFamily="2" charset="0"/>
            </a:endParaRPr>
          </a:p>
        </p:txBody>
      </p:sp>
    </p:spTree>
    <p:extLst>
      <p:ext uri="{BB962C8B-B14F-4D97-AF65-F5344CB8AC3E}">
        <p14:creationId xmlns:p14="http://schemas.microsoft.com/office/powerpoint/2010/main" val="4186621766"/>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EBE388C-A35C-7F44-BC2B-2373779FE6D1}"/>
              </a:ext>
            </a:extLst>
          </p:cNvPr>
          <p:cNvSpPr txBox="1"/>
          <p:nvPr/>
        </p:nvSpPr>
        <p:spPr>
          <a:xfrm>
            <a:off x="1890127" y="1317994"/>
            <a:ext cx="9692273" cy="2955809"/>
          </a:xfrm>
          <a:prstGeom prst="rect">
            <a:avLst/>
          </a:prstGeom>
          <a:noFill/>
        </p:spPr>
        <p:txBody>
          <a:bodyPr wrap="square" rtlCol="0">
            <a:spAutoFit/>
          </a:bodyPr>
          <a:lstStyle/>
          <a:p>
            <a:pPr algn="ctr">
              <a:lnSpc>
                <a:spcPct val="150000"/>
              </a:lnSpc>
              <a:defRPr/>
            </a:pPr>
            <a:r>
              <a:rPr lang="en-CA" sz="3200" b="1" baseline="30000" dirty="0">
                <a:latin typeface="Lora Regular"/>
                <a:ea typeface="ＭＳ Ｐゴシック" charset="-128"/>
              </a:rPr>
              <a:t>5</a:t>
            </a:r>
            <a:r>
              <a:rPr lang="en-CA" sz="3200" b="1" dirty="0">
                <a:latin typeface="Lora Regular"/>
                <a:ea typeface="ＭＳ Ｐゴシック" charset="-128"/>
              </a:rPr>
              <a:t> but he did not accept Cain and his gift. This made Cain very angry, and he looked dejected.</a:t>
            </a:r>
          </a:p>
          <a:p>
            <a:pPr algn="ctr">
              <a:lnSpc>
                <a:spcPct val="150000"/>
              </a:lnSpc>
              <a:defRPr/>
            </a:pPr>
            <a:r>
              <a:rPr lang="en-CA" sz="3200" b="1" dirty="0">
                <a:latin typeface="Lora Regular"/>
                <a:ea typeface="ＭＳ Ｐゴシック" charset="-128"/>
              </a:rPr>
              <a:t> </a:t>
            </a:r>
            <a:r>
              <a:rPr lang="en-CA" sz="3200" b="1" baseline="30000" dirty="0">
                <a:latin typeface="Lora Regular"/>
                <a:ea typeface="ＭＳ Ｐゴシック" charset="-128"/>
              </a:rPr>
              <a:t>6</a:t>
            </a:r>
            <a:r>
              <a:rPr lang="en-CA" sz="3200" b="1" dirty="0">
                <a:latin typeface="Lora Regular"/>
                <a:ea typeface="ＭＳ Ｐゴシック" charset="-128"/>
              </a:rPr>
              <a:t> “Why are you so angry?” the Lord asked Cain. “Why do you look so dejected? </a:t>
            </a:r>
          </a:p>
        </p:txBody>
      </p:sp>
      <p:sp>
        <p:nvSpPr>
          <p:cNvPr id="6" name="TextBox 3">
            <a:extLst>
              <a:ext uri="{FF2B5EF4-FFF2-40B4-BE49-F238E27FC236}">
                <a16:creationId xmlns:a16="http://schemas.microsoft.com/office/drawing/2014/main" id="{3BBF0253-1FC3-7D4E-83C2-34DFD6CD088C}"/>
              </a:ext>
            </a:extLst>
          </p:cNvPr>
          <p:cNvSpPr txBox="1">
            <a:spLocks noChangeArrowheads="1"/>
          </p:cNvSpPr>
          <p:nvPr/>
        </p:nvSpPr>
        <p:spPr bwMode="auto">
          <a:xfrm rot="16200000">
            <a:off x="-1907064" y="2321004"/>
            <a:ext cx="5378395" cy="2215991"/>
          </a:xfrm>
          <a:prstGeom prst="rect">
            <a:avLst/>
          </a:prstGeom>
          <a:noFill/>
          <a:ln w="9525">
            <a:noFill/>
            <a:miter lim="800000"/>
            <a:headEnd/>
            <a:tailEnd/>
          </a:ln>
          <a:effectLst/>
        </p:spPr>
        <p:txBody>
          <a:bodyPr wrap="none">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lang="en-US" sz="13800" dirty="0">
                <a:ln>
                  <a:solidFill>
                    <a:srgbClr val="9BBB59">
                      <a:lumMod val="50000"/>
                      <a:alpha val="9000"/>
                    </a:srgbClr>
                  </a:solidFill>
                </a:ln>
                <a:solidFill>
                  <a:prstClr val="white">
                    <a:lumMod val="85000"/>
                    <a:alpha val="32000"/>
                  </a:prstClr>
                </a:solidFill>
                <a:latin typeface="Britannic Bold"/>
                <a:ea typeface="Stencil" charset="0"/>
                <a:cs typeface="Britannic Bold"/>
              </a:rPr>
              <a:t>ANGER</a:t>
            </a:r>
            <a:endParaRPr kumimoji="0" lang="en-US" sz="13800" b="0" i="0" u="none" strike="noStrike" kern="1200" cap="none" spc="0" normalizeH="0" baseline="0" noProof="0" dirty="0">
              <a:ln>
                <a:solidFill>
                  <a:srgbClr val="9BBB59">
                    <a:lumMod val="50000"/>
                    <a:alpha val="9000"/>
                  </a:srgbClr>
                </a:solidFill>
              </a:ln>
              <a:solidFill>
                <a:prstClr val="white">
                  <a:lumMod val="85000"/>
                  <a:alpha val="32000"/>
                </a:prstClr>
              </a:solidFill>
              <a:effectLst/>
              <a:uLnTx/>
              <a:uFillTx/>
              <a:latin typeface="Britannic Bold"/>
              <a:ea typeface="Stencil" charset="0"/>
              <a:cs typeface="Britannic Bold"/>
            </a:endParaRPr>
          </a:p>
        </p:txBody>
      </p:sp>
      <p:grpSp>
        <p:nvGrpSpPr>
          <p:cNvPr id="5" name="Group 4">
            <a:extLst>
              <a:ext uri="{FF2B5EF4-FFF2-40B4-BE49-F238E27FC236}">
                <a16:creationId xmlns:a16="http://schemas.microsoft.com/office/drawing/2014/main" id="{7C451412-CC0C-45C4-AE52-031411603231}"/>
              </a:ext>
            </a:extLst>
          </p:cNvPr>
          <p:cNvGrpSpPr/>
          <p:nvPr/>
        </p:nvGrpSpPr>
        <p:grpSpPr>
          <a:xfrm>
            <a:off x="8356853" y="127700"/>
            <a:ext cx="3764129" cy="892552"/>
            <a:chOff x="8291743" y="5828333"/>
            <a:chExt cx="3764129" cy="892552"/>
          </a:xfrm>
        </p:grpSpPr>
        <p:sp>
          <p:nvSpPr>
            <p:cNvPr id="8" name="TextBox 7">
              <a:extLst>
                <a:ext uri="{FF2B5EF4-FFF2-40B4-BE49-F238E27FC236}">
                  <a16:creationId xmlns:a16="http://schemas.microsoft.com/office/drawing/2014/main" id="{043AB3BD-E479-4F62-BDFC-B13E70C7A13A}"/>
                </a:ext>
              </a:extLst>
            </p:cNvPr>
            <p:cNvSpPr txBox="1"/>
            <p:nvPr/>
          </p:nvSpPr>
          <p:spPr>
            <a:xfrm>
              <a:off x="9028587" y="6351553"/>
              <a:ext cx="3027285" cy="369332"/>
            </a:xfrm>
            <a:prstGeom prst="rect">
              <a:avLst/>
            </a:prstGeom>
            <a:noFill/>
          </p:spPr>
          <p:txBody>
            <a:bodyPr wrap="square" rtlCol="0">
              <a:spAutoFit/>
            </a:bodyPr>
            <a:lstStyle/>
            <a:p>
              <a:pPr lvl="0" algn="r">
                <a:defRPr/>
              </a:pPr>
              <a:r>
                <a:rPr lang="zh-CN" altLang="en-US" b="1" dirty="0">
                  <a:latin typeface="Microsoft JhengHei" panose="020B0604030504040204" pitchFamily="34" charset="-120"/>
                  <a:ea typeface="Microsoft JhengHei" panose="020B0604030504040204" pitchFamily="34" charset="-120"/>
                </a:rPr>
                <a:t>你为什么愤怒呢？</a:t>
              </a:r>
              <a:endParaRPr kumimoji="0" lang="en-US" sz="4400" b="1" i="0" u="none" strike="noStrike" kern="1200" cap="none" spc="0" normalizeH="0" baseline="0" noProof="0" dirty="0">
                <a:ln>
                  <a:noFill/>
                </a:ln>
                <a:solidFill>
                  <a:prstClr val="white"/>
                </a:solidFill>
                <a:effectLst/>
                <a:uLnTx/>
                <a:uFillTx/>
                <a:latin typeface="Microsoft JhengHei" panose="020B0604030504040204" pitchFamily="34" charset="-120"/>
                <a:ea typeface="Microsoft JhengHei" panose="020B0604030504040204" pitchFamily="34" charset="-120"/>
              </a:endParaRPr>
            </a:p>
          </p:txBody>
        </p:sp>
        <p:sp>
          <p:nvSpPr>
            <p:cNvPr id="9" name="TextBox 8">
              <a:extLst>
                <a:ext uri="{FF2B5EF4-FFF2-40B4-BE49-F238E27FC236}">
                  <a16:creationId xmlns:a16="http://schemas.microsoft.com/office/drawing/2014/main" id="{2712BAFB-67EE-4787-86D7-11F8EC7E8898}"/>
                </a:ext>
              </a:extLst>
            </p:cNvPr>
            <p:cNvSpPr txBox="1"/>
            <p:nvPr/>
          </p:nvSpPr>
          <p:spPr>
            <a:xfrm>
              <a:off x="8291743" y="5828333"/>
              <a:ext cx="3693111" cy="400110"/>
            </a:xfrm>
            <a:prstGeom prst="rect">
              <a:avLst/>
            </a:prstGeom>
            <a:noFill/>
          </p:spPr>
          <p:txBody>
            <a:bodyPr wrap="square" rtlCol="0">
              <a:spAutoFit/>
            </a:bodyPr>
            <a:lstStyle/>
            <a:p>
              <a:pPr algn="r"/>
              <a:r>
                <a:rPr lang="en-CA" sz="2000" dirty="0">
                  <a:latin typeface="Berlin Sans FB Demi" panose="020E0802020502020306" pitchFamily="34" charset="0"/>
                </a:rPr>
                <a:t>Why</a:t>
              </a:r>
              <a:r>
                <a:rPr lang="zh-CN" altLang="en-US" sz="2000" dirty="0">
                  <a:latin typeface="Berlin Sans FB Demi" panose="020E0802020502020306" pitchFamily="34" charset="0"/>
                </a:rPr>
                <a:t> </a:t>
              </a:r>
              <a:r>
                <a:rPr lang="en-CA" altLang="zh-CN" sz="2000" dirty="0">
                  <a:latin typeface="Berlin Sans FB Demi" panose="020E0802020502020306" pitchFamily="34" charset="0"/>
                </a:rPr>
                <a:t>are You Angry ?</a:t>
              </a:r>
              <a:endParaRPr lang="en-CA" sz="2000" dirty="0">
                <a:latin typeface="Berlin Sans FB Demi" panose="020E0802020502020306" pitchFamily="34" charset="0"/>
              </a:endParaRPr>
            </a:p>
          </p:txBody>
        </p:sp>
        <p:cxnSp>
          <p:nvCxnSpPr>
            <p:cNvPr id="10" name="Straight Connector 9">
              <a:extLst>
                <a:ext uri="{FF2B5EF4-FFF2-40B4-BE49-F238E27FC236}">
                  <a16:creationId xmlns:a16="http://schemas.microsoft.com/office/drawing/2014/main" id="{D9E5260A-248F-493D-A66C-7553B4BE911D}"/>
                </a:ext>
              </a:extLst>
            </p:cNvPr>
            <p:cNvCxnSpPr>
              <a:cxnSpLocks/>
            </p:cNvCxnSpPr>
            <p:nvPr/>
          </p:nvCxnSpPr>
          <p:spPr>
            <a:xfrm>
              <a:off x="9241654" y="6304808"/>
              <a:ext cx="2641821" cy="0"/>
            </a:xfrm>
            <a:prstGeom prst="line">
              <a:avLst/>
            </a:prstGeom>
            <a:ln w="28575">
              <a:solidFill>
                <a:schemeClr val="tx1"/>
              </a:solidFill>
            </a:ln>
            <a:effectLst/>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7998BA12-4767-407E-827B-FF7B4A07F6B5}"/>
              </a:ext>
            </a:extLst>
          </p:cNvPr>
          <p:cNvSpPr txBox="1"/>
          <p:nvPr/>
        </p:nvSpPr>
        <p:spPr>
          <a:xfrm>
            <a:off x="2140674" y="4808436"/>
            <a:ext cx="9191181" cy="899413"/>
          </a:xfrm>
          <a:prstGeom prst="rect">
            <a:avLst/>
          </a:prstGeom>
          <a:noFill/>
        </p:spPr>
        <p:txBody>
          <a:bodyPr wrap="square">
            <a:spAutoFit/>
          </a:bodyPr>
          <a:lstStyle/>
          <a:p>
            <a:pPr algn="ctr">
              <a:lnSpc>
                <a:spcPct val="150000"/>
              </a:lnSpc>
            </a:pPr>
            <a:r>
              <a:rPr lang="en-US" altLang="zh-CN" sz="2800" baseline="30000" dirty="0">
                <a:latin typeface="Sitka Subheading" panose="02000505000000020004" pitchFamily="2" charset="0"/>
              </a:rPr>
              <a:t>5 </a:t>
            </a:r>
            <a:r>
              <a:rPr lang="zh-CN" altLang="en-US" sz="2800" baseline="-25000" dirty="0">
                <a:latin typeface="Sitka Subheading" panose="02000505000000020004" pitchFamily="2" charset="0"/>
              </a:rPr>
              <a:t>只 是 看 不 中 该 隐 和 他 的 供 物 。 该 隐 就 大 大 地 发 怒 ， 变 了 脸 色 。</a:t>
            </a:r>
          </a:p>
          <a:p>
            <a:pPr algn="ctr">
              <a:lnSpc>
                <a:spcPct val="150000"/>
              </a:lnSpc>
            </a:pPr>
            <a:r>
              <a:rPr lang="en-US" altLang="zh-CN" sz="2800" baseline="30000" dirty="0">
                <a:latin typeface="Sitka Subheading" panose="02000505000000020004" pitchFamily="2" charset="0"/>
              </a:rPr>
              <a:t>6 </a:t>
            </a:r>
            <a:r>
              <a:rPr lang="zh-CN" altLang="en-US" sz="2800" baseline="-25000" dirty="0">
                <a:latin typeface="Sitka Subheading" panose="02000505000000020004" pitchFamily="2" charset="0"/>
              </a:rPr>
              <a:t>耶 和 华 对 该 隐 说 ， 你 为 什 么 发 怒 呢 ？ 你 为 什 么 变 了 脸 色 呢 ？</a:t>
            </a:r>
            <a:endParaRPr lang="en-CA" sz="2000" baseline="-25000" dirty="0">
              <a:latin typeface="Sitka Subheading" panose="02000505000000020004" pitchFamily="2" charset="0"/>
            </a:endParaRPr>
          </a:p>
        </p:txBody>
      </p:sp>
    </p:spTree>
    <p:extLst>
      <p:ext uri="{BB962C8B-B14F-4D97-AF65-F5344CB8AC3E}">
        <p14:creationId xmlns:p14="http://schemas.microsoft.com/office/powerpoint/2010/main" val="4181196238"/>
      </p:ext>
    </p:extLst>
  </p:cSld>
  <p:clrMapOvr>
    <a:masterClrMapping/>
  </p:clrMapOvr>
  <p:transition spd="slow"/>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3065</TotalTime>
  <Words>1352</Words>
  <Application>Microsoft Macintosh PowerPoint</Application>
  <PresentationFormat>Widescreen</PresentationFormat>
  <Paragraphs>145</Paragraphs>
  <Slides>20</Slides>
  <Notes>20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Lora Regular</vt:lpstr>
      <vt:lpstr>Microsoft JhengHei</vt:lpstr>
      <vt:lpstr>Arial</vt:lpstr>
      <vt:lpstr>Berlin Sans FB Demi</vt:lpstr>
      <vt:lpstr>Britannic Bold</vt:lpstr>
      <vt:lpstr>Calibri</vt:lpstr>
      <vt:lpstr>Helvetica Neue</vt:lpstr>
      <vt:lpstr>Sitka Subheading</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 Fisher</dc:creator>
  <cp:lastModifiedBy>Barb Fisher</cp:lastModifiedBy>
  <cp:revision>27</cp:revision>
  <dcterms:created xsi:type="dcterms:W3CDTF">2020-09-24T01:33:58Z</dcterms:created>
  <dcterms:modified xsi:type="dcterms:W3CDTF">2020-09-26T23:42:13Z</dcterms:modified>
</cp:coreProperties>
</file>