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1379" r:id="rId2"/>
    <p:sldId id="1380" r:id="rId3"/>
    <p:sldId id="256" r:id="rId4"/>
    <p:sldId id="259" r:id="rId5"/>
    <p:sldId id="257" r:id="rId6"/>
    <p:sldId id="1342" r:id="rId7"/>
    <p:sldId id="1281" r:id="rId8"/>
    <p:sldId id="1303" r:id="rId9"/>
    <p:sldId id="1306" r:id="rId10"/>
    <p:sldId id="1383" r:id="rId11"/>
    <p:sldId id="1382" r:id="rId12"/>
    <p:sldId id="1381" r:id="rId13"/>
    <p:sldId id="1391" r:id="rId14"/>
    <p:sldId id="1377" r:id="rId15"/>
    <p:sldId id="1385" r:id="rId16"/>
    <p:sldId id="1386" r:id="rId17"/>
    <p:sldId id="1388" r:id="rId18"/>
    <p:sldId id="1389" r:id="rId19"/>
    <p:sldId id="1390" r:id="rId20"/>
    <p:sldId id="1392" r:id="rId21"/>
    <p:sldId id="1394" r:id="rId22"/>
    <p:sldId id="1395" r:id="rId23"/>
    <p:sldId id="139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7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1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78AA6-8388-DE49-817A-250A7272A68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87FD9-3829-734D-8EFB-D89719528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7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87FD9-3829-734D-8EFB-D897195285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6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8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3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4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9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7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9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1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2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4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05D8C-CF1D-4348-B453-47222F87C7C6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538EE-3BDC-1846-8087-80F9EF2FD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24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784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25722-6CF3-8749-9228-8EA310B3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5386"/>
            <a:ext cx="10515600" cy="4614379"/>
          </a:xfrm>
        </p:spPr>
        <p:txBody>
          <a:bodyPr>
            <a:normAutofit/>
          </a:bodyPr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惟有你们是被拣选的族类，是有君尊的祭司，是圣洁的国度，是属神的子民，要叫你们宣扬那召你们出黑暗入奇妙</a:t>
            </a:r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光明者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的美德。</a:t>
            </a:r>
            <a:r>
              <a:rPr lang="zh-CN" altLang="en-US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彼得前书</a:t>
            </a:r>
            <a:r>
              <a:rPr lang="en-US" altLang="zh-CN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2:9-10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3F17C1-B0D0-1348-BA09-31956A3EF596}"/>
              </a:ext>
            </a:extLst>
          </p:cNvPr>
          <p:cNvSpPr txBox="1">
            <a:spLocks/>
          </p:cNvSpPr>
          <p:nvPr/>
        </p:nvSpPr>
        <p:spPr>
          <a:xfrm>
            <a:off x="838200" y="1181169"/>
            <a:ext cx="97966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CA" sz="5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彼得</a:t>
            </a:r>
            <a:r>
              <a:rPr lang="zh-CN" altLang="en-US" sz="5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的标杆：把人从罪恶里救出来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53283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3F0F04-A6DB-5F4C-AA16-D56601B37551}"/>
              </a:ext>
            </a:extLst>
          </p:cNvPr>
          <p:cNvSpPr/>
          <p:nvPr/>
        </p:nvSpPr>
        <p:spPr>
          <a:xfrm>
            <a:off x="1125664" y="2129591"/>
            <a:ext cx="103043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鱼夫</a:t>
            </a:r>
            <a:endParaRPr lang="en-US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小勇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消掉仆人的耳朵</a:t>
            </a:r>
            <a:endParaRPr lang="en-US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自夸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众人虽然为你的缘故跌倒，我却永不跌倒</a:t>
            </a:r>
            <a:endParaRPr lang="en-US" sz="6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害怕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鸡叫以先，三次不认耶稣</a:t>
            </a:r>
            <a:endParaRPr lang="en-US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F4B8A-4661-D54D-9709-55D07F200C81}"/>
              </a:ext>
            </a:extLst>
          </p:cNvPr>
          <p:cNvSpPr txBox="1"/>
          <p:nvPr/>
        </p:nvSpPr>
        <p:spPr>
          <a:xfrm>
            <a:off x="8408504" y="40551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 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65B3D-02BC-2543-838B-BE7E0E02C98A}"/>
              </a:ext>
            </a:extLst>
          </p:cNvPr>
          <p:cNvSpPr/>
          <p:nvPr/>
        </p:nvSpPr>
        <p:spPr>
          <a:xfrm>
            <a:off x="1125664" y="925578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CA" sz="40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彼得</a:t>
            </a:r>
            <a:endParaRPr lang="en-CA" altLang="zh-TW" sz="40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663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3F0F04-A6DB-5F4C-AA16-D56601B37551}"/>
              </a:ext>
            </a:extLst>
          </p:cNvPr>
          <p:cNvSpPr/>
          <p:nvPr/>
        </p:nvSpPr>
        <p:spPr>
          <a:xfrm>
            <a:off x="650906" y="1439064"/>
            <a:ext cx="29096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鱼夫</a:t>
            </a:r>
            <a:endParaRPr lang="en-US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小勇</a:t>
            </a:r>
            <a:endParaRPr lang="en-US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自夸</a:t>
            </a:r>
            <a:endParaRPr lang="en-US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害怕</a:t>
            </a:r>
            <a:endParaRPr lang="en-US" sz="44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F4B8A-4661-D54D-9709-55D07F200C81}"/>
              </a:ext>
            </a:extLst>
          </p:cNvPr>
          <p:cNvSpPr txBox="1"/>
          <p:nvPr/>
        </p:nvSpPr>
        <p:spPr>
          <a:xfrm>
            <a:off x="8408504" y="40551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 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037759-A0C5-E241-AE23-33E8A1EB0C06}"/>
              </a:ext>
            </a:extLst>
          </p:cNvPr>
          <p:cNvSpPr/>
          <p:nvPr/>
        </p:nvSpPr>
        <p:spPr>
          <a:xfrm>
            <a:off x="4020048" y="875053"/>
            <a:ext cx="77227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endParaRPr lang="en-US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领袖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传福音奉基督的名给人受洗</a:t>
            </a:r>
            <a:endParaRPr lang="en-US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坚强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顺从神，不顺从人，是应当的</a:t>
            </a:r>
            <a:endParaRPr 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坚信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总要作神的仆人</a:t>
            </a:r>
            <a:endParaRPr lang="en-US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有胆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倒钉十字架</a:t>
            </a:r>
            <a:endParaRPr lang="en-US" sz="44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65B3D-02BC-2543-838B-BE7E0E02C98A}"/>
              </a:ext>
            </a:extLst>
          </p:cNvPr>
          <p:cNvSpPr/>
          <p:nvPr/>
        </p:nvSpPr>
        <p:spPr>
          <a:xfrm>
            <a:off x="1046536" y="724718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CA" sz="40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彼得</a:t>
            </a:r>
            <a:endParaRPr lang="en-CA" altLang="zh-TW" sz="40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CA6D562B-5718-3349-9EE5-EAD1CB9083ED}"/>
              </a:ext>
            </a:extLst>
          </p:cNvPr>
          <p:cNvSpPr/>
          <p:nvPr/>
        </p:nvSpPr>
        <p:spPr>
          <a:xfrm>
            <a:off x="2934362" y="2507929"/>
            <a:ext cx="626166" cy="484632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3067D-8E7F-EB43-B570-6903CD7C7F96}"/>
              </a:ext>
            </a:extLst>
          </p:cNvPr>
          <p:cNvSpPr/>
          <p:nvPr/>
        </p:nvSpPr>
        <p:spPr>
          <a:xfrm>
            <a:off x="1311964" y="4612716"/>
            <a:ext cx="8517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圣灵降临在你们身上，你们就必得着能力 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（使徒 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1:8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sz="28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10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DED6D-7507-454C-968F-1F74057CB810}"/>
              </a:ext>
            </a:extLst>
          </p:cNvPr>
          <p:cNvSpPr txBox="1">
            <a:spLocks/>
          </p:cNvSpPr>
          <p:nvPr/>
        </p:nvSpPr>
        <p:spPr>
          <a:xfrm>
            <a:off x="1006779" y="2103437"/>
            <a:ext cx="9796669" cy="2587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5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门徒的标杆</a:t>
            </a:r>
            <a:endParaRPr lang="en-CA" altLang="zh-CN" sz="54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en-CA" altLang="zh-CN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</a:p>
          <a:p>
            <a:pPr algn="ctr"/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借着圣灵的大能</a:t>
            </a:r>
            <a:endParaRPr lang="en-CA" altLang="zh-CN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将自己的亲人从罪恶里救出来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6615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6018EA-CACA-2141-8A02-F1F2AC2F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47" y="600075"/>
            <a:ext cx="10105589" cy="5686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B6BB9D-BEA0-7D49-BB5B-50F6C094B288}"/>
              </a:ext>
            </a:extLst>
          </p:cNvPr>
          <p:cNvSpPr/>
          <p:nvPr/>
        </p:nvSpPr>
        <p:spPr>
          <a:xfrm>
            <a:off x="1520166" y="4609475"/>
            <a:ext cx="93682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罪的工价乃是死 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（罗马书</a:t>
            </a:r>
            <a:r>
              <a:rPr lang="en-US" altLang="zh-CN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6:23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CA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5125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FBEFCC-DB80-CA48-8B96-0FDF7A49C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458" y="91939"/>
            <a:ext cx="6415084" cy="676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30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B2BF2-AE39-7B4A-880F-B0554E87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5" y="1729410"/>
            <a:ext cx="11957149" cy="439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4B6AA-510B-824C-BEE6-BAE0B1D1D6F6}"/>
              </a:ext>
            </a:extLst>
          </p:cNvPr>
          <p:cNvSpPr txBox="1"/>
          <p:nvPr/>
        </p:nvSpPr>
        <p:spPr>
          <a:xfrm>
            <a:off x="983062" y="566528"/>
            <a:ext cx="102258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2018</a:t>
            </a:r>
            <a:r>
              <a:rPr lang="zh-CN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年，平均每间教会受洗人数 </a:t>
            </a:r>
            <a:r>
              <a:rPr lang="en-US" altLang="zh-CN" sz="6000" b="1" dirty="0"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CN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人</a:t>
            </a:r>
            <a:endParaRPr lang="en-US" sz="44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CEBB3-324F-4D47-9822-0EB331887A4D}"/>
              </a:ext>
            </a:extLst>
          </p:cNvPr>
          <p:cNvSpPr txBox="1"/>
          <p:nvPr/>
        </p:nvSpPr>
        <p:spPr>
          <a:xfrm>
            <a:off x="10624930" y="195800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教会数</a:t>
            </a:r>
            <a:endParaRPr lang="en-US" sz="24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93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4E4394-0516-EF4F-931B-F4EDA3D7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04" y="1751518"/>
            <a:ext cx="11343342" cy="3866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69F0F9-457B-4B49-93AF-6D022A08E3AA}"/>
              </a:ext>
            </a:extLst>
          </p:cNvPr>
          <p:cNvSpPr txBox="1"/>
          <p:nvPr/>
        </p:nvSpPr>
        <p:spPr>
          <a:xfrm>
            <a:off x="10624930" y="175151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教会数</a:t>
            </a:r>
            <a:endParaRPr lang="en-US" sz="24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CF5151-1885-6E46-8AE5-DE997C12E323}"/>
              </a:ext>
            </a:extLst>
          </p:cNvPr>
          <p:cNvSpPr txBox="1"/>
          <p:nvPr/>
        </p:nvSpPr>
        <p:spPr>
          <a:xfrm>
            <a:off x="1722781" y="1751518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教会人数</a:t>
            </a:r>
            <a:endParaRPr lang="en-US" sz="24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009BD-37FA-8A4F-9711-81ED550CE69D}"/>
              </a:ext>
            </a:extLst>
          </p:cNvPr>
          <p:cNvSpPr txBox="1"/>
          <p:nvPr/>
        </p:nvSpPr>
        <p:spPr>
          <a:xfrm>
            <a:off x="5588810" y="2375041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平均受洗人数</a:t>
            </a:r>
            <a:endParaRPr lang="en-US" sz="24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083AE-D9EC-854A-B158-03AAD2F5F526}"/>
              </a:ext>
            </a:extLst>
          </p:cNvPr>
          <p:cNvSpPr txBox="1"/>
          <p:nvPr/>
        </p:nvSpPr>
        <p:spPr>
          <a:xfrm>
            <a:off x="6096000" y="2822495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2.6</a:t>
            </a:r>
            <a:r>
              <a:rPr lang="zh-CN" altLang="en-US" sz="2000" b="1" dirty="0">
                <a:solidFill>
                  <a:srgbClr val="FF0000"/>
                </a:solidFill>
              </a:rPr>
              <a:t>  （</a:t>
            </a:r>
            <a:r>
              <a:rPr lang="en-US" altLang="zh-CN" sz="2000" b="1" dirty="0">
                <a:solidFill>
                  <a:srgbClr val="FF0000"/>
                </a:solidFill>
              </a:rPr>
              <a:t>1.3/100</a:t>
            </a:r>
            <a:r>
              <a:rPr lang="zh-CN" altLang="en-US" sz="2000" b="1" dirty="0">
                <a:solidFill>
                  <a:srgbClr val="FF0000"/>
                </a:solidFill>
              </a:rPr>
              <a:t>人）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59C0D-61D0-434D-B597-616787656369}"/>
              </a:ext>
            </a:extLst>
          </p:cNvPr>
          <p:cNvSpPr txBox="1"/>
          <p:nvPr/>
        </p:nvSpPr>
        <p:spPr>
          <a:xfrm>
            <a:off x="6096000" y="3139000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7.4</a:t>
            </a:r>
            <a:r>
              <a:rPr lang="zh-CN" altLang="en-US" sz="2000" b="1" dirty="0">
                <a:solidFill>
                  <a:srgbClr val="FF0000"/>
                </a:solidFill>
              </a:rPr>
              <a:t>  （</a:t>
            </a:r>
            <a:r>
              <a:rPr lang="en-US" altLang="zh-CN" sz="2000" b="1" dirty="0">
                <a:solidFill>
                  <a:srgbClr val="FF0000"/>
                </a:solidFill>
              </a:rPr>
              <a:t>4.2/100</a:t>
            </a:r>
            <a:r>
              <a:rPr lang="zh-CN" altLang="en-US" sz="2000" b="1" dirty="0">
                <a:solidFill>
                  <a:srgbClr val="FF0000"/>
                </a:solidFill>
              </a:rPr>
              <a:t>人）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E6053-75D5-C34C-82C8-F3F8512D75BF}"/>
              </a:ext>
            </a:extLst>
          </p:cNvPr>
          <p:cNvSpPr txBox="1"/>
          <p:nvPr/>
        </p:nvSpPr>
        <p:spPr>
          <a:xfrm>
            <a:off x="6096000" y="3475452"/>
            <a:ext cx="2356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12.6</a:t>
            </a:r>
            <a:r>
              <a:rPr lang="zh-CN" altLang="en-US" sz="2000" b="1" dirty="0">
                <a:solidFill>
                  <a:srgbClr val="FF0000"/>
                </a:solidFill>
              </a:rPr>
              <a:t>  （</a:t>
            </a:r>
            <a:r>
              <a:rPr lang="en-US" altLang="zh-CN" sz="2000" b="1" dirty="0">
                <a:solidFill>
                  <a:srgbClr val="FF0000"/>
                </a:solidFill>
              </a:rPr>
              <a:t>3.3/100</a:t>
            </a:r>
            <a:r>
              <a:rPr lang="zh-CN" altLang="en-US" sz="2000" b="1" dirty="0">
                <a:solidFill>
                  <a:srgbClr val="FF0000"/>
                </a:solidFill>
              </a:rPr>
              <a:t>人）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7F61D-18F6-F94F-A02E-FF08BC47A66B}"/>
              </a:ext>
            </a:extLst>
          </p:cNvPr>
          <p:cNvSpPr txBox="1"/>
          <p:nvPr/>
        </p:nvSpPr>
        <p:spPr>
          <a:xfrm>
            <a:off x="6096000" y="3879496"/>
            <a:ext cx="2299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14.3</a:t>
            </a:r>
            <a:r>
              <a:rPr lang="zh-CN" altLang="en-US" sz="2000" b="1" dirty="0">
                <a:solidFill>
                  <a:srgbClr val="FF0000"/>
                </a:solidFill>
              </a:rPr>
              <a:t>（</a:t>
            </a:r>
            <a:r>
              <a:rPr lang="en-US" altLang="zh-CN" sz="2000" b="1" dirty="0">
                <a:solidFill>
                  <a:srgbClr val="FF0000"/>
                </a:solidFill>
              </a:rPr>
              <a:t>2.2/100</a:t>
            </a:r>
            <a:r>
              <a:rPr lang="zh-CN" altLang="en-US" sz="2000" b="1" dirty="0">
                <a:solidFill>
                  <a:srgbClr val="FF0000"/>
                </a:solidFill>
              </a:rPr>
              <a:t>人）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3BD48-CA28-184B-B3A2-5BC76F95B7E6}"/>
              </a:ext>
            </a:extLst>
          </p:cNvPr>
          <p:cNvSpPr txBox="1"/>
          <p:nvPr/>
        </p:nvSpPr>
        <p:spPr>
          <a:xfrm>
            <a:off x="6096000" y="4291651"/>
            <a:ext cx="2356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25.3</a:t>
            </a:r>
            <a:r>
              <a:rPr lang="zh-CN" altLang="en-US" sz="2000" b="1" dirty="0">
                <a:solidFill>
                  <a:srgbClr val="FF0000"/>
                </a:solidFill>
              </a:rPr>
              <a:t>  （</a:t>
            </a:r>
            <a:r>
              <a:rPr lang="en-US" altLang="zh-CN" sz="2000" b="1" dirty="0">
                <a:solidFill>
                  <a:srgbClr val="FF0000"/>
                </a:solidFill>
              </a:rPr>
              <a:t>2.8/100</a:t>
            </a:r>
            <a:r>
              <a:rPr lang="zh-CN" altLang="en-US" sz="2000" b="1" dirty="0">
                <a:solidFill>
                  <a:srgbClr val="FF0000"/>
                </a:solidFill>
              </a:rPr>
              <a:t>人）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F176D-42D3-454D-8B7C-AEE5DA320950}"/>
              </a:ext>
            </a:extLst>
          </p:cNvPr>
          <p:cNvSpPr txBox="1"/>
          <p:nvPr/>
        </p:nvSpPr>
        <p:spPr>
          <a:xfrm>
            <a:off x="6100850" y="4628103"/>
            <a:ext cx="2356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51.6</a:t>
            </a:r>
            <a:r>
              <a:rPr lang="zh-CN" altLang="en-US" sz="2000" b="1" dirty="0">
                <a:solidFill>
                  <a:srgbClr val="FF0000"/>
                </a:solidFill>
              </a:rPr>
              <a:t>  （</a:t>
            </a:r>
            <a:r>
              <a:rPr lang="en-US" altLang="zh-CN" sz="2000" b="1" dirty="0">
                <a:solidFill>
                  <a:srgbClr val="FF0000"/>
                </a:solidFill>
              </a:rPr>
              <a:t>3.4/100</a:t>
            </a:r>
            <a:r>
              <a:rPr lang="zh-CN" altLang="en-US" sz="2000" b="1" dirty="0">
                <a:solidFill>
                  <a:srgbClr val="FF0000"/>
                </a:solidFill>
              </a:rPr>
              <a:t>人）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74B6BE-E7BC-C742-8205-D3344A3F3FC8}"/>
              </a:ext>
            </a:extLst>
          </p:cNvPr>
          <p:cNvSpPr txBox="1"/>
          <p:nvPr/>
        </p:nvSpPr>
        <p:spPr>
          <a:xfrm>
            <a:off x="6096000" y="4976600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11.8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DCD32D-1AA8-F648-902F-E5642A41102E}"/>
              </a:ext>
            </a:extLst>
          </p:cNvPr>
          <p:cNvSpPr txBox="1"/>
          <p:nvPr/>
        </p:nvSpPr>
        <p:spPr>
          <a:xfrm>
            <a:off x="983062" y="566528"/>
            <a:ext cx="78357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2018</a:t>
            </a:r>
            <a:r>
              <a:rPr lang="zh-CN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 受洗人数 </a:t>
            </a:r>
            <a:r>
              <a:rPr lang="en-US" altLang="zh-CN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1-4/100</a:t>
            </a:r>
            <a:r>
              <a:rPr lang="zh-CN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人 </a:t>
            </a:r>
            <a:endParaRPr lang="en-US" sz="44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9887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2F90D2-3CFB-FB4E-893D-F4EE85EE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8" y="2189094"/>
            <a:ext cx="5623615" cy="3564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0EBEC1-01D8-534A-9618-A93F16440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10936" y="1352788"/>
            <a:ext cx="3564263" cy="5236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91B8C-9B45-CB4D-BE3F-2D5766E2C546}"/>
              </a:ext>
            </a:extLst>
          </p:cNvPr>
          <p:cNvSpPr txBox="1"/>
          <p:nvPr/>
        </p:nvSpPr>
        <p:spPr>
          <a:xfrm>
            <a:off x="1878496" y="865125"/>
            <a:ext cx="75552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2018</a:t>
            </a:r>
            <a:r>
              <a:rPr lang="zh-CN" altLang="en-US" sz="3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年，平均每间教会受洗人数 </a:t>
            </a:r>
            <a:r>
              <a:rPr lang="en-US" altLang="zh-CN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CN" altLang="en-US" sz="3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人</a:t>
            </a:r>
            <a:endParaRPr lang="en-US" sz="32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719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6C5E7D-55B5-7C4B-8805-C2007167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5" y="1818586"/>
            <a:ext cx="5569806" cy="4741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FF738-80CE-D64E-AC5E-207F7ECC9469}"/>
              </a:ext>
            </a:extLst>
          </p:cNvPr>
          <p:cNvSpPr txBox="1"/>
          <p:nvPr/>
        </p:nvSpPr>
        <p:spPr>
          <a:xfrm>
            <a:off x="6974508" y="1543068"/>
            <a:ext cx="368883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下一代</a:t>
            </a:r>
            <a:r>
              <a:rPr lang="en-US" sz="32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英文事工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sz="32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文化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社会融入</a:t>
            </a:r>
            <a:endParaRPr lang="en-CA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3.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老年化</a:t>
            </a:r>
            <a:endParaRPr lang="en-CA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4.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平信徒事工</a:t>
            </a:r>
            <a:endParaRPr lang="en-CA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5.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sz="32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牧师退休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6.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sz="32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带领团队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7.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sz="32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移民文化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8.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sz="32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堂与堂矛盾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9.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sz="32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传福音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10.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sz="32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真理教导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040A8C-E64C-5444-BCCA-18225D8A85D1}"/>
              </a:ext>
            </a:extLst>
          </p:cNvPr>
          <p:cNvSpPr/>
          <p:nvPr/>
        </p:nvSpPr>
        <p:spPr>
          <a:xfrm>
            <a:off x="4216689" y="593583"/>
            <a:ext cx="4355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教会面临的</a:t>
            </a:r>
            <a:r>
              <a:rPr lang="en-US" altLang="zh-CN" sz="36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CN" altLang="en-US" sz="36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大挑战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4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6B47F5-CB3D-9E42-AA24-4DEEC869BFF5}"/>
              </a:ext>
            </a:extLst>
          </p:cNvPr>
          <p:cNvSpPr/>
          <p:nvPr/>
        </p:nvSpPr>
        <p:spPr>
          <a:xfrm>
            <a:off x="3134299" y="1866692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没有标杆</a:t>
            </a:r>
            <a:r>
              <a:rPr lang="zh-CN" altLang="en-US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：乱跑</a:t>
            </a:r>
            <a:br>
              <a:rPr lang="en-CA" altLang="zh-CN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F4042-BA19-C143-8E16-C7A8B70F9237}"/>
              </a:ext>
            </a:extLst>
          </p:cNvPr>
          <p:cNvSpPr/>
          <p:nvPr/>
        </p:nvSpPr>
        <p:spPr>
          <a:xfrm>
            <a:off x="3134299" y="3131795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CA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设</a:t>
            </a:r>
            <a:r>
              <a:rPr lang="zh-CN" altLang="en-US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错标杆：白跑</a:t>
            </a:r>
            <a:br>
              <a:rPr lang="en-CA" altLang="zh-CN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85428-5181-2B4E-9FD3-7407553D98F6}"/>
              </a:ext>
            </a:extLst>
          </p:cNvPr>
          <p:cNvSpPr/>
          <p:nvPr/>
        </p:nvSpPr>
        <p:spPr>
          <a:xfrm>
            <a:off x="3134299" y="428673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设对标杆：直跑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2509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6018EA-CACA-2141-8A02-F1F2AC2F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47" y="600075"/>
            <a:ext cx="10105589" cy="5686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B6BB9D-BEA0-7D49-BB5B-50F6C094B288}"/>
              </a:ext>
            </a:extLst>
          </p:cNvPr>
          <p:cNvSpPr/>
          <p:nvPr/>
        </p:nvSpPr>
        <p:spPr>
          <a:xfrm>
            <a:off x="1520166" y="4609475"/>
            <a:ext cx="93682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latin typeface="KaiTi" panose="02010609060101010101" pitchFamily="49" charset="-122"/>
                <a:ea typeface="KaiTi" panose="02010609060101010101" pitchFamily="49" charset="-122"/>
              </a:rPr>
              <a:t>罪的工价乃是死 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（罗马书</a:t>
            </a:r>
            <a:r>
              <a:rPr lang="en-US" altLang="zh-CN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6:23</a:t>
            </a:r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CA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587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6018EA-CACA-2141-8A02-F1F2AC2F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310"/>
            <a:ext cx="6317860" cy="3555066"/>
          </a:xfrm>
          <a:prstGeom prst="rect">
            <a:avLst/>
          </a:prstGeom>
        </p:spPr>
      </p:pic>
      <p:pic>
        <p:nvPicPr>
          <p:cNvPr id="1028" name="Picture 4" descr="幸福熱情傳福音- 2018/9/23 – 富強教會">
            <a:extLst>
              <a:ext uri="{FF2B5EF4-FFF2-40B4-BE49-F238E27FC236}">
                <a16:creationId xmlns:a16="http://schemas.microsoft.com/office/drawing/2014/main" id="{FEFA689A-3709-0C4A-B64F-7FD640E7D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94" y="1302310"/>
            <a:ext cx="5992906" cy="355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34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1E9DD-A59C-7F4C-B923-F48F9E10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03" y="269631"/>
            <a:ext cx="11491445" cy="63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27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13B7-1AB3-784B-A182-DAED676A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16" y="2289725"/>
            <a:ext cx="9796669" cy="1325563"/>
          </a:xfrm>
        </p:spPr>
        <p:txBody>
          <a:bodyPr/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天使说</a:t>
            </a:r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：耶稣要将自己的百姓从罪恶里</a:t>
            </a:r>
            <a:r>
              <a:rPr lang="en-CA" altLang="zh-CN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	</a:t>
            </a:r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救出来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3F0F04-A6DB-5F4C-AA16-D56601B37551}"/>
              </a:ext>
            </a:extLst>
          </p:cNvPr>
          <p:cNvSpPr/>
          <p:nvPr/>
        </p:nvSpPr>
        <p:spPr>
          <a:xfrm>
            <a:off x="668398" y="3206496"/>
            <a:ext cx="103930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altLang="zh-TW" sz="44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耶稣说：</a:t>
            </a:r>
            <a:r>
              <a:rPr lang="zh-TW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人子来，为要寻找、拯救失丧的</a:t>
            </a:r>
            <a:r>
              <a:rPr lang="en-CA" altLang="zh-TW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			</a:t>
            </a:r>
            <a:r>
              <a:rPr lang="zh-TW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人</a:t>
            </a:r>
            <a:r>
              <a:rPr lang="zh-CN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zh-TW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路加福音十九</a:t>
            </a:r>
            <a:r>
              <a:rPr lang="en-CA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 10</a:t>
            </a:r>
          </a:p>
          <a:p>
            <a:endParaRPr lang="en-US" sz="6000" b="1" dirty="0">
              <a:solidFill>
                <a:srgbClr val="FFFF00"/>
              </a:solidFill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CE32E-6D93-604C-A74D-680D1152FFF2}"/>
              </a:ext>
            </a:extLst>
          </p:cNvPr>
          <p:cNvSpPr txBox="1"/>
          <p:nvPr/>
        </p:nvSpPr>
        <p:spPr>
          <a:xfrm>
            <a:off x="5311170" y="760165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KaiTi" panose="02010609060101010101" pitchFamily="49" charset="-122"/>
                <a:ea typeface="KaiTi" panose="02010609060101010101" pitchFamily="49" charset="-122"/>
              </a:rPr>
              <a:t>总结</a:t>
            </a:r>
            <a:endParaRPr lang="en-US" sz="5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152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6087-2F35-FC44-8B14-1D53D83AEB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latin typeface="KaiTi" panose="02010609060101010101" pitchFamily="49" charset="-122"/>
                <a:ea typeface="KaiTi" panose="02010609060101010101" pitchFamily="49" charset="-122"/>
              </a:rPr>
              <a:t>耶稣的标杆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b="1" dirty="0" err="1">
                <a:latin typeface="KaiTi" panose="02010609060101010101" pitchFamily="49" charset="-122"/>
                <a:ea typeface="KaiTi" panose="02010609060101010101" pitchFamily="49" charset="-122"/>
              </a:rPr>
              <a:t>拯救罪人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BD92E-49BA-4844-A5A3-362D50A52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4496"/>
            <a:ext cx="9144000" cy="1093304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2020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日</a:t>
            </a:r>
            <a:endParaRPr 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930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02502-F2AC-7F42-831C-7A0FA7297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>
            <a:normAutofit fontScale="90000"/>
          </a:bodyPr>
          <a:lstStyle/>
          <a:p>
            <a:r>
              <a:rPr lang="zh-CN" altLang="en-CA" sz="3600" dirty="0">
                <a:latin typeface="KaiTi" panose="02010609060101010101" pitchFamily="49" charset="-122"/>
                <a:ea typeface="KaiTi" panose="02010609060101010101" pitchFamily="49" charset="-122"/>
              </a:rPr>
              <a:t>马太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福音 </a:t>
            </a: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1:18-25</a:t>
            </a:r>
            <a:br>
              <a:rPr lang="en-CA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6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耶稣基督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降生的事记在下面：他母亲</a:t>
            </a:r>
            <a:r>
              <a:rPr lang="zh-CN" altLang="en-US" sz="36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马利亚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已经许配了</a:t>
            </a:r>
            <a:r>
              <a:rPr lang="zh-CN" altLang="en-US" sz="36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约瑟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，还没有迎娶，马利亚就从圣灵怀了孕。 她丈夫约瑟是个义人，不愿意明明地羞辱她，想要暗暗地把她休了。 正思念这事的时候，有</a:t>
            </a:r>
            <a:r>
              <a:rPr lang="zh-CN" altLang="en-US" sz="36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主的使者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向他梦中显现，</a:t>
            </a:r>
            <a:r>
              <a:rPr lang="zh-CN" altLang="en-US" sz="3600" i="1" dirty="0">
                <a:latin typeface="KaiTi" panose="02010609060101010101" pitchFamily="49" charset="-122"/>
                <a:ea typeface="KaiTi" panose="02010609060101010101" pitchFamily="49" charset="-122"/>
              </a:rPr>
              <a:t>说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：「大卫的子孙约瑟，不要怕！只管娶过你的妻子马利亚来，因她所怀的孕是从圣灵来的。 她将要生一个儿子，</a:t>
            </a:r>
            <a:r>
              <a:rPr lang="zh-CN" altLang="en-US" sz="36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你要给他起名叫耶稣，因他要将自己的百姓从罪恶里救出来。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」 这一切的事成就是要应验主藉先知所说的话，说：必有童女怀孕生子；人要称他的名为</a:t>
            </a:r>
            <a:r>
              <a:rPr lang="zh-CN" altLang="en-US" sz="3600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以马内利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。约瑟醒了，起来，就遵着主使者的吩咐把妻子娶过来； 只是没有和她同房，等她生了儿子，就给他起名叫耶稣。</a:t>
            </a:r>
            <a:br>
              <a:rPr lang="zh-CN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9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13B7-1AB3-784B-A182-DAED676A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74" y="2450117"/>
            <a:ext cx="9796669" cy="1325563"/>
          </a:xfrm>
        </p:spPr>
        <p:txBody>
          <a:bodyPr/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天使说</a:t>
            </a:r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：耶稣要将自己的百姓从罪恶里</a:t>
            </a:r>
            <a:r>
              <a:rPr lang="en-CA" altLang="zh-CN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	</a:t>
            </a:r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救出来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3F0F04-A6DB-5F4C-AA16-D56601B37551}"/>
              </a:ext>
            </a:extLst>
          </p:cNvPr>
          <p:cNvSpPr/>
          <p:nvPr/>
        </p:nvSpPr>
        <p:spPr>
          <a:xfrm>
            <a:off x="426605" y="3336928"/>
            <a:ext cx="111625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altLang="zh-TW" sz="44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耶稣说：</a:t>
            </a:r>
            <a:r>
              <a:rPr lang="zh-TW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人子来，为要寻找、拯救失丧的人</a:t>
            </a:r>
            <a:r>
              <a:rPr lang="zh-CN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CA" altLang="zh-CN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				</a:t>
            </a:r>
            <a:r>
              <a:rPr lang="zh-TW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路加福音十九</a:t>
            </a:r>
            <a:r>
              <a:rPr lang="en-CA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 10</a:t>
            </a:r>
          </a:p>
          <a:p>
            <a:endParaRPr lang="en-US" sz="6000" b="1" dirty="0">
              <a:solidFill>
                <a:srgbClr val="FFFF00"/>
              </a:solidFill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7ADB53-F038-BE4A-BEFA-A2AF1448D7CF}"/>
              </a:ext>
            </a:extLst>
          </p:cNvPr>
          <p:cNvSpPr/>
          <p:nvPr/>
        </p:nvSpPr>
        <p:spPr>
          <a:xfrm>
            <a:off x="811357" y="286027"/>
            <a:ext cx="103930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altLang="zh-TW" sz="44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algn="ctr"/>
            <a:r>
              <a:rPr lang="zh-CN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耶稣的标杆：</a:t>
            </a:r>
            <a:r>
              <a:rPr lang="zh-TW" altLang="en-US" sz="4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拯救失丧的人</a:t>
            </a:r>
            <a:endParaRPr lang="en-US" sz="6000" b="1" dirty="0">
              <a:solidFill>
                <a:srgbClr val="FFFF00"/>
              </a:solidFill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617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nut 8">
            <a:extLst>
              <a:ext uri="{FF2B5EF4-FFF2-40B4-BE49-F238E27FC236}">
                <a16:creationId xmlns:a16="http://schemas.microsoft.com/office/drawing/2014/main" id="{149F5F37-2661-8A48-B33E-E554D997C623}"/>
              </a:ext>
            </a:extLst>
          </p:cNvPr>
          <p:cNvSpPr/>
          <p:nvPr/>
        </p:nvSpPr>
        <p:spPr>
          <a:xfrm>
            <a:off x="5529520" y="1361368"/>
            <a:ext cx="1250577" cy="1048871"/>
          </a:xfrm>
          <a:prstGeom prst="donut">
            <a:avLst/>
          </a:prstGeom>
          <a:solidFill>
            <a:schemeClr val="bg1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0B97FC90-8281-3649-B415-5F2AD59E25EC}"/>
              </a:ext>
            </a:extLst>
          </p:cNvPr>
          <p:cNvSpPr/>
          <p:nvPr/>
        </p:nvSpPr>
        <p:spPr>
          <a:xfrm>
            <a:off x="5931205" y="2834025"/>
            <a:ext cx="685800" cy="735812"/>
          </a:xfrm>
          <a:prstGeom prst="hear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人</a:t>
            </a:r>
            <a:endParaRPr lang="en-US" sz="2400" b="1" dirty="0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5A61492A-6933-CD49-BFAF-D31794DC300D}"/>
              </a:ext>
            </a:extLst>
          </p:cNvPr>
          <p:cNvSpPr/>
          <p:nvPr/>
        </p:nvSpPr>
        <p:spPr>
          <a:xfrm>
            <a:off x="6612840" y="2805561"/>
            <a:ext cx="685800" cy="735812"/>
          </a:xfrm>
          <a:prstGeom prst="hear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人</a:t>
            </a:r>
            <a:endParaRPr lang="en-US" sz="2400" b="1" dirty="0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FBEF5B3A-0DF7-A844-A0A2-990382EF4E38}"/>
              </a:ext>
            </a:extLst>
          </p:cNvPr>
          <p:cNvSpPr/>
          <p:nvPr/>
        </p:nvSpPr>
        <p:spPr>
          <a:xfrm>
            <a:off x="7297656" y="2791527"/>
            <a:ext cx="685800" cy="735812"/>
          </a:xfrm>
          <a:prstGeom prst="hear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人</a:t>
            </a:r>
            <a:endParaRPr lang="en-US" sz="2400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3B555E-9BE9-5640-BDB0-91F5C6C0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564" y="591601"/>
            <a:ext cx="4523537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魔鬼的国</a:t>
            </a:r>
            <a:br>
              <a:rPr lang="en-CA" altLang="zh-CN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9BE2F2-0BAE-C64A-9544-6EA008278175}"/>
              </a:ext>
            </a:extLst>
          </p:cNvPr>
          <p:cNvSpPr/>
          <p:nvPr/>
        </p:nvSpPr>
        <p:spPr>
          <a:xfrm>
            <a:off x="4713186" y="2141051"/>
            <a:ext cx="871826" cy="925091"/>
          </a:xfrm>
          <a:custGeom>
            <a:avLst/>
            <a:gdLst>
              <a:gd name="connsiteX0" fmla="*/ 564813 w 564813"/>
              <a:gd name="connsiteY0" fmla="*/ 0 h 820271"/>
              <a:gd name="connsiteX1" fmla="*/ 470683 w 564813"/>
              <a:gd name="connsiteY1" fmla="*/ 80683 h 820271"/>
              <a:gd name="connsiteX2" fmla="*/ 430342 w 564813"/>
              <a:gd name="connsiteY2" fmla="*/ 107577 h 820271"/>
              <a:gd name="connsiteX3" fmla="*/ 376554 w 564813"/>
              <a:gd name="connsiteY3" fmla="*/ 188259 h 820271"/>
              <a:gd name="connsiteX4" fmla="*/ 349660 w 564813"/>
              <a:gd name="connsiteY4" fmla="*/ 228600 h 820271"/>
              <a:gd name="connsiteX5" fmla="*/ 322766 w 564813"/>
              <a:gd name="connsiteY5" fmla="*/ 268942 h 820271"/>
              <a:gd name="connsiteX6" fmla="*/ 295872 w 564813"/>
              <a:gd name="connsiteY6" fmla="*/ 309283 h 820271"/>
              <a:gd name="connsiteX7" fmla="*/ 228636 w 564813"/>
              <a:gd name="connsiteY7" fmla="*/ 430306 h 820271"/>
              <a:gd name="connsiteX8" fmla="*/ 201742 w 564813"/>
              <a:gd name="connsiteY8" fmla="*/ 470647 h 820271"/>
              <a:gd name="connsiteX9" fmla="*/ 174848 w 564813"/>
              <a:gd name="connsiteY9" fmla="*/ 497542 h 820271"/>
              <a:gd name="connsiteX10" fmla="*/ 107613 w 564813"/>
              <a:gd name="connsiteY10" fmla="*/ 564777 h 820271"/>
              <a:gd name="connsiteX11" fmla="*/ 26930 w 564813"/>
              <a:gd name="connsiteY11" fmla="*/ 726142 h 820271"/>
              <a:gd name="connsiteX12" fmla="*/ 13483 w 564813"/>
              <a:gd name="connsiteY12" fmla="*/ 766483 h 820271"/>
              <a:gd name="connsiteX13" fmla="*/ 36 w 564813"/>
              <a:gd name="connsiteY13" fmla="*/ 820271 h 8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4813" h="820271">
                <a:moveTo>
                  <a:pt x="564813" y="0"/>
                </a:moveTo>
                <a:cubicBezTo>
                  <a:pt x="533436" y="26894"/>
                  <a:pt x="502953" y="54867"/>
                  <a:pt x="470683" y="80683"/>
                </a:cubicBezTo>
                <a:cubicBezTo>
                  <a:pt x="458063" y="90779"/>
                  <a:pt x="440984" y="95414"/>
                  <a:pt x="430342" y="107577"/>
                </a:cubicBezTo>
                <a:cubicBezTo>
                  <a:pt x="409057" y="131902"/>
                  <a:pt x="394483" y="161365"/>
                  <a:pt x="376554" y="188259"/>
                </a:cubicBezTo>
                <a:lnTo>
                  <a:pt x="349660" y="228600"/>
                </a:lnTo>
                <a:lnTo>
                  <a:pt x="322766" y="268942"/>
                </a:lnTo>
                <a:cubicBezTo>
                  <a:pt x="313801" y="282389"/>
                  <a:pt x="300983" y="293951"/>
                  <a:pt x="295872" y="309283"/>
                </a:cubicBezTo>
                <a:cubicBezTo>
                  <a:pt x="272202" y="380288"/>
                  <a:pt x="290287" y="337830"/>
                  <a:pt x="228636" y="430306"/>
                </a:cubicBezTo>
                <a:cubicBezTo>
                  <a:pt x="219671" y="443753"/>
                  <a:pt x="213170" y="459219"/>
                  <a:pt x="201742" y="470647"/>
                </a:cubicBezTo>
                <a:cubicBezTo>
                  <a:pt x="192777" y="479612"/>
                  <a:pt x="182768" y="487642"/>
                  <a:pt x="174848" y="497542"/>
                </a:cubicBezTo>
                <a:cubicBezTo>
                  <a:pt x="123623" y="561574"/>
                  <a:pt x="176767" y="518674"/>
                  <a:pt x="107613" y="564777"/>
                </a:cubicBezTo>
                <a:cubicBezTo>
                  <a:pt x="38098" y="669047"/>
                  <a:pt x="64046" y="614794"/>
                  <a:pt x="26930" y="726142"/>
                </a:cubicBezTo>
                <a:lnTo>
                  <a:pt x="13483" y="766483"/>
                </a:lnTo>
                <a:cubicBezTo>
                  <a:pt x="-1381" y="811076"/>
                  <a:pt x="36" y="792650"/>
                  <a:pt x="36" y="820271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D238478-0121-4D40-BDE8-0E284E0DEC42}"/>
              </a:ext>
            </a:extLst>
          </p:cNvPr>
          <p:cNvSpPr/>
          <p:nvPr/>
        </p:nvSpPr>
        <p:spPr>
          <a:xfrm rot="5895828">
            <a:off x="6857049" y="2017614"/>
            <a:ext cx="876347" cy="1263631"/>
          </a:xfrm>
          <a:custGeom>
            <a:avLst/>
            <a:gdLst>
              <a:gd name="connsiteX0" fmla="*/ 564813 w 564813"/>
              <a:gd name="connsiteY0" fmla="*/ 0 h 820271"/>
              <a:gd name="connsiteX1" fmla="*/ 470683 w 564813"/>
              <a:gd name="connsiteY1" fmla="*/ 80683 h 820271"/>
              <a:gd name="connsiteX2" fmla="*/ 430342 w 564813"/>
              <a:gd name="connsiteY2" fmla="*/ 107577 h 820271"/>
              <a:gd name="connsiteX3" fmla="*/ 376554 w 564813"/>
              <a:gd name="connsiteY3" fmla="*/ 188259 h 820271"/>
              <a:gd name="connsiteX4" fmla="*/ 349660 w 564813"/>
              <a:gd name="connsiteY4" fmla="*/ 228600 h 820271"/>
              <a:gd name="connsiteX5" fmla="*/ 322766 w 564813"/>
              <a:gd name="connsiteY5" fmla="*/ 268942 h 820271"/>
              <a:gd name="connsiteX6" fmla="*/ 295872 w 564813"/>
              <a:gd name="connsiteY6" fmla="*/ 309283 h 820271"/>
              <a:gd name="connsiteX7" fmla="*/ 228636 w 564813"/>
              <a:gd name="connsiteY7" fmla="*/ 430306 h 820271"/>
              <a:gd name="connsiteX8" fmla="*/ 201742 w 564813"/>
              <a:gd name="connsiteY8" fmla="*/ 470647 h 820271"/>
              <a:gd name="connsiteX9" fmla="*/ 174848 w 564813"/>
              <a:gd name="connsiteY9" fmla="*/ 497542 h 820271"/>
              <a:gd name="connsiteX10" fmla="*/ 107613 w 564813"/>
              <a:gd name="connsiteY10" fmla="*/ 564777 h 820271"/>
              <a:gd name="connsiteX11" fmla="*/ 26930 w 564813"/>
              <a:gd name="connsiteY11" fmla="*/ 726142 h 820271"/>
              <a:gd name="connsiteX12" fmla="*/ 13483 w 564813"/>
              <a:gd name="connsiteY12" fmla="*/ 766483 h 820271"/>
              <a:gd name="connsiteX13" fmla="*/ 36 w 564813"/>
              <a:gd name="connsiteY13" fmla="*/ 820271 h 8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4813" h="820271">
                <a:moveTo>
                  <a:pt x="564813" y="0"/>
                </a:moveTo>
                <a:cubicBezTo>
                  <a:pt x="533436" y="26894"/>
                  <a:pt x="502953" y="54867"/>
                  <a:pt x="470683" y="80683"/>
                </a:cubicBezTo>
                <a:cubicBezTo>
                  <a:pt x="458063" y="90779"/>
                  <a:pt x="440984" y="95414"/>
                  <a:pt x="430342" y="107577"/>
                </a:cubicBezTo>
                <a:cubicBezTo>
                  <a:pt x="409057" y="131902"/>
                  <a:pt x="394483" y="161365"/>
                  <a:pt x="376554" y="188259"/>
                </a:cubicBezTo>
                <a:lnTo>
                  <a:pt x="349660" y="228600"/>
                </a:lnTo>
                <a:lnTo>
                  <a:pt x="322766" y="268942"/>
                </a:lnTo>
                <a:cubicBezTo>
                  <a:pt x="313801" y="282389"/>
                  <a:pt x="300983" y="293951"/>
                  <a:pt x="295872" y="309283"/>
                </a:cubicBezTo>
                <a:cubicBezTo>
                  <a:pt x="272202" y="380288"/>
                  <a:pt x="290287" y="337830"/>
                  <a:pt x="228636" y="430306"/>
                </a:cubicBezTo>
                <a:cubicBezTo>
                  <a:pt x="219671" y="443753"/>
                  <a:pt x="213170" y="459219"/>
                  <a:pt x="201742" y="470647"/>
                </a:cubicBezTo>
                <a:cubicBezTo>
                  <a:pt x="192777" y="479612"/>
                  <a:pt x="182768" y="487642"/>
                  <a:pt x="174848" y="497542"/>
                </a:cubicBezTo>
                <a:cubicBezTo>
                  <a:pt x="123623" y="561574"/>
                  <a:pt x="176767" y="518674"/>
                  <a:pt x="107613" y="564777"/>
                </a:cubicBezTo>
                <a:cubicBezTo>
                  <a:pt x="38098" y="669047"/>
                  <a:pt x="64046" y="614794"/>
                  <a:pt x="26930" y="726142"/>
                </a:cubicBezTo>
                <a:lnTo>
                  <a:pt x="13483" y="766483"/>
                </a:lnTo>
                <a:cubicBezTo>
                  <a:pt x="-1381" y="811076"/>
                  <a:pt x="36" y="792650"/>
                  <a:pt x="36" y="820271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76742A1-5898-EC49-9117-FF439A400EAD}"/>
              </a:ext>
            </a:extLst>
          </p:cNvPr>
          <p:cNvSpPr/>
          <p:nvPr/>
        </p:nvSpPr>
        <p:spPr>
          <a:xfrm>
            <a:off x="1895960" y="2494527"/>
            <a:ext cx="8438827" cy="325465"/>
          </a:xfrm>
          <a:custGeom>
            <a:avLst/>
            <a:gdLst>
              <a:gd name="connsiteX0" fmla="*/ 547011 w 8438827"/>
              <a:gd name="connsiteY0" fmla="*/ 71018 h 325465"/>
              <a:gd name="connsiteX1" fmla="*/ 440277 w 8438827"/>
              <a:gd name="connsiteY1" fmla="*/ 102089 h 325465"/>
              <a:gd name="connsiteX2" fmla="*/ 400252 w 8438827"/>
              <a:gd name="connsiteY2" fmla="*/ 110967 h 325465"/>
              <a:gd name="connsiteX3" fmla="*/ 533669 w 8438827"/>
              <a:gd name="connsiteY3" fmla="*/ 115405 h 325465"/>
              <a:gd name="connsiteX4" fmla="*/ 693771 w 8438827"/>
              <a:gd name="connsiteY4" fmla="*/ 110967 h 325465"/>
              <a:gd name="connsiteX5" fmla="*/ 893897 w 8438827"/>
              <a:gd name="connsiteY5" fmla="*/ 106528 h 325465"/>
              <a:gd name="connsiteX6" fmla="*/ 1147390 w 8438827"/>
              <a:gd name="connsiteY6" fmla="*/ 97651 h 325465"/>
              <a:gd name="connsiteX7" fmla="*/ 1427567 w 8438827"/>
              <a:gd name="connsiteY7" fmla="*/ 93212 h 325465"/>
              <a:gd name="connsiteX8" fmla="*/ 2014604 w 8438827"/>
              <a:gd name="connsiteY8" fmla="*/ 75457 h 325465"/>
              <a:gd name="connsiteX9" fmla="*/ 2308122 w 8438827"/>
              <a:gd name="connsiteY9" fmla="*/ 71018 h 325465"/>
              <a:gd name="connsiteX10" fmla="*/ 2681692 w 8438827"/>
              <a:gd name="connsiteY10" fmla="*/ 62141 h 325465"/>
              <a:gd name="connsiteX11" fmla="*/ 2815109 w 8438827"/>
              <a:gd name="connsiteY11" fmla="*/ 66580 h 325465"/>
              <a:gd name="connsiteX12" fmla="*/ 2708375 w 8438827"/>
              <a:gd name="connsiteY12" fmla="*/ 84334 h 325465"/>
              <a:gd name="connsiteX13" fmla="*/ 2521590 w 8438827"/>
              <a:gd name="connsiteY13" fmla="*/ 106528 h 325465"/>
              <a:gd name="connsiteX14" fmla="*/ 2454882 w 8438827"/>
              <a:gd name="connsiteY14" fmla="*/ 119844 h 325465"/>
              <a:gd name="connsiteX15" fmla="*/ 2388174 w 8438827"/>
              <a:gd name="connsiteY15" fmla="*/ 124283 h 325465"/>
              <a:gd name="connsiteX16" fmla="*/ 2308122 w 8438827"/>
              <a:gd name="connsiteY16" fmla="*/ 142037 h 325465"/>
              <a:gd name="connsiteX17" fmla="*/ 2228072 w 8438827"/>
              <a:gd name="connsiteY17" fmla="*/ 150915 h 325465"/>
              <a:gd name="connsiteX18" fmla="*/ 2188047 w 8438827"/>
              <a:gd name="connsiteY18" fmla="*/ 155353 h 325465"/>
              <a:gd name="connsiteX19" fmla="*/ 2308122 w 8438827"/>
              <a:gd name="connsiteY19" fmla="*/ 128721 h 325465"/>
              <a:gd name="connsiteX20" fmla="*/ 2361489 w 8438827"/>
              <a:gd name="connsiteY20" fmla="*/ 124283 h 325465"/>
              <a:gd name="connsiteX21" fmla="*/ 2441540 w 8438827"/>
              <a:gd name="connsiteY21" fmla="*/ 115405 h 325465"/>
              <a:gd name="connsiteX22" fmla="*/ 2855135 w 8438827"/>
              <a:gd name="connsiteY22" fmla="*/ 124283 h 325465"/>
              <a:gd name="connsiteX23" fmla="*/ 2815109 w 8438827"/>
              <a:gd name="connsiteY23" fmla="*/ 133160 h 325465"/>
              <a:gd name="connsiteX24" fmla="*/ 2748400 w 8438827"/>
              <a:gd name="connsiteY24" fmla="*/ 142037 h 325465"/>
              <a:gd name="connsiteX25" fmla="*/ 2668350 w 8438827"/>
              <a:gd name="connsiteY25" fmla="*/ 155353 h 325465"/>
              <a:gd name="connsiteX26" fmla="*/ 2441540 w 8438827"/>
              <a:gd name="connsiteY26" fmla="*/ 177547 h 325465"/>
              <a:gd name="connsiteX27" fmla="*/ 2241414 w 8438827"/>
              <a:gd name="connsiteY27" fmla="*/ 208618 h 325465"/>
              <a:gd name="connsiteX28" fmla="*/ 2148022 w 8438827"/>
              <a:gd name="connsiteY28" fmla="*/ 217495 h 325465"/>
              <a:gd name="connsiteX29" fmla="*/ 2067971 w 8438827"/>
              <a:gd name="connsiteY29" fmla="*/ 230811 h 325465"/>
              <a:gd name="connsiteX30" fmla="*/ 2027946 w 8438827"/>
              <a:gd name="connsiteY30" fmla="*/ 235250 h 325465"/>
              <a:gd name="connsiteX31" fmla="*/ 2201389 w 8438827"/>
              <a:gd name="connsiteY31" fmla="*/ 226372 h 325465"/>
              <a:gd name="connsiteX32" fmla="*/ 2321464 w 8438827"/>
              <a:gd name="connsiteY32" fmla="*/ 221934 h 325465"/>
              <a:gd name="connsiteX33" fmla="*/ 2628325 w 8438827"/>
              <a:gd name="connsiteY33" fmla="*/ 213056 h 325465"/>
              <a:gd name="connsiteX34" fmla="*/ 2801767 w 8438827"/>
              <a:gd name="connsiteY34" fmla="*/ 208618 h 325465"/>
              <a:gd name="connsiteX35" fmla="*/ 2988552 w 8438827"/>
              <a:gd name="connsiteY35" fmla="*/ 199740 h 325465"/>
              <a:gd name="connsiteX36" fmla="*/ 3909133 w 8438827"/>
              <a:gd name="connsiteY36" fmla="*/ 181986 h 325465"/>
              <a:gd name="connsiteX37" fmla="*/ 3989184 w 8438827"/>
              <a:gd name="connsiteY37" fmla="*/ 173108 h 325465"/>
              <a:gd name="connsiteX38" fmla="*/ 4069234 w 8438827"/>
              <a:gd name="connsiteY38" fmla="*/ 168669 h 325465"/>
              <a:gd name="connsiteX39" fmla="*/ 3989184 w 8438827"/>
              <a:gd name="connsiteY39" fmla="*/ 186424 h 325465"/>
              <a:gd name="connsiteX40" fmla="*/ 3829082 w 8438827"/>
              <a:gd name="connsiteY40" fmla="*/ 213056 h 325465"/>
              <a:gd name="connsiteX41" fmla="*/ 3762374 w 8438827"/>
              <a:gd name="connsiteY41" fmla="*/ 221934 h 325465"/>
              <a:gd name="connsiteX42" fmla="*/ 3695664 w 8438827"/>
              <a:gd name="connsiteY42" fmla="*/ 235250 h 325465"/>
              <a:gd name="connsiteX43" fmla="*/ 3909133 w 8438827"/>
              <a:gd name="connsiteY43" fmla="*/ 217495 h 325465"/>
              <a:gd name="connsiteX44" fmla="*/ 4122601 w 8438827"/>
              <a:gd name="connsiteY44" fmla="*/ 208618 h 325465"/>
              <a:gd name="connsiteX45" fmla="*/ 4362752 w 8438827"/>
              <a:gd name="connsiteY45" fmla="*/ 204179 h 325465"/>
              <a:gd name="connsiteX46" fmla="*/ 4416120 w 8438827"/>
              <a:gd name="connsiteY46" fmla="*/ 199740 h 325465"/>
              <a:gd name="connsiteX47" fmla="*/ 4456145 w 8438827"/>
              <a:gd name="connsiteY47" fmla="*/ 195302 h 325465"/>
              <a:gd name="connsiteX48" fmla="*/ 4416120 w 8438827"/>
              <a:gd name="connsiteY48" fmla="*/ 208618 h 325465"/>
              <a:gd name="connsiteX49" fmla="*/ 4376094 w 8438827"/>
              <a:gd name="connsiteY49" fmla="*/ 213056 h 325465"/>
              <a:gd name="connsiteX50" fmla="*/ 4696296 w 8438827"/>
              <a:gd name="connsiteY50" fmla="*/ 195302 h 325465"/>
              <a:gd name="connsiteX51" fmla="*/ 5069865 w 8438827"/>
              <a:gd name="connsiteY51" fmla="*/ 186424 h 325465"/>
              <a:gd name="connsiteX52" fmla="*/ 5283333 w 8438827"/>
              <a:gd name="connsiteY52" fmla="*/ 173108 h 325465"/>
              <a:gd name="connsiteX53" fmla="*/ 5723611 w 8438827"/>
              <a:gd name="connsiteY53" fmla="*/ 155353 h 325465"/>
              <a:gd name="connsiteX54" fmla="*/ 6110522 w 8438827"/>
              <a:gd name="connsiteY54" fmla="*/ 137599 h 325465"/>
              <a:gd name="connsiteX55" fmla="*/ 5937079 w 8438827"/>
              <a:gd name="connsiteY55" fmla="*/ 146476 h 325465"/>
              <a:gd name="connsiteX56" fmla="*/ 5790320 w 8438827"/>
              <a:gd name="connsiteY56" fmla="*/ 164231 h 325465"/>
              <a:gd name="connsiteX57" fmla="*/ 5750294 w 8438827"/>
              <a:gd name="connsiteY57" fmla="*/ 173108 h 325465"/>
              <a:gd name="connsiteX58" fmla="*/ 5670244 w 8438827"/>
              <a:gd name="connsiteY58" fmla="*/ 181986 h 325465"/>
              <a:gd name="connsiteX59" fmla="*/ 6030472 w 8438827"/>
              <a:gd name="connsiteY59" fmla="*/ 155353 h 325465"/>
              <a:gd name="connsiteX60" fmla="*/ 6283965 w 8438827"/>
              <a:gd name="connsiteY60" fmla="*/ 146476 h 325465"/>
              <a:gd name="connsiteX61" fmla="*/ 6390698 w 8438827"/>
              <a:gd name="connsiteY61" fmla="*/ 142037 h 325465"/>
              <a:gd name="connsiteX62" fmla="*/ 6430724 w 8438827"/>
              <a:gd name="connsiteY62" fmla="*/ 142037 h 325465"/>
              <a:gd name="connsiteX63" fmla="*/ 6404040 w 8438827"/>
              <a:gd name="connsiteY63" fmla="*/ 155353 h 325465"/>
              <a:gd name="connsiteX64" fmla="*/ 6470750 w 8438827"/>
              <a:gd name="connsiteY64" fmla="*/ 150915 h 325465"/>
              <a:gd name="connsiteX65" fmla="*/ 6577483 w 8438827"/>
              <a:gd name="connsiteY65" fmla="*/ 142037 h 325465"/>
              <a:gd name="connsiteX66" fmla="*/ 6710901 w 8438827"/>
              <a:gd name="connsiteY66" fmla="*/ 133160 h 325465"/>
              <a:gd name="connsiteX67" fmla="*/ 6830976 w 8438827"/>
              <a:gd name="connsiteY67" fmla="*/ 124283 h 325465"/>
              <a:gd name="connsiteX68" fmla="*/ 7044444 w 8438827"/>
              <a:gd name="connsiteY68" fmla="*/ 119844 h 325465"/>
              <a:gd name="connsiteX69" fmla="*/ 7137837 w 8438827"/>
              <a:gd name="connsiteY69" fmla="*/ 115405 h 325465"/>
              <a:gd name="connsiteX70" fmla="*/ 7204546 w 8438827"/>
              <a:gd name="connsiteY70" fmla="*/ 110967 h 325465"/>
              <a:gd name="connsiteX71" fmla="*/ 7244571 w 8438827"/>
              <a:gd name="connsiteY71" fmla="*/ 115405 h 325465"/>
              <a:gd name="connsiteX72" fmla="*/ 7484722 w 8438827"/>
              <a:gd name="connsiteY72" fmla="*/ 106528 h 325465"/>
              <a:gd name="connsiteX73" fmla="*/ 7551431 w 8438827"/>
              <a:gd name="connsiteY73" fmla="*/ 102089 h 325465"/>
              <a:gd name="connsiteX74" fmla="*/ 7644824 w 8438827"/>
              <a:gd name="connsiteY74" fmla="*/ 97651 h 325465"/>
              <a:gd name="connsiteX75" fmla="*/ 7724874 w 8438827"/>
              <a:gd name="connsiteY75" fmla="*/ 106528 h 325465"/>
              <a:gd name="connsiteX76" fmla="*/ 7951684 w 8438827"/>
              <a:gd name="connsiteY76" fmla="*/ 110967 h 325465"/>
              <a:gd name="connsiteX77" fmla="*/ 8058418 w 8438827"/>
              <a:gd name="connsiteY77" fmla="*/ 115405 h 325465"/>
              <a:gd name="connsiteX78" fmla="*/ 8018392 w 8438827"/>
              <a:gd name="connsiteY78" fmla="*/ 119844 h 325465"/>
              <a:gd name="connsiteX79" fmla="*/ 7951684 w 8438827"/>
              <a:gd name="connsiteY79" fmla="*/ 137599 h 325465"/>
              <a:gd name="connsiteX80" fmla="*/ 7898317 w 8438827"/>
              <a:gd name="connsiteY80" fmla="*/ 150915 h 325465"/>
              <a:gd name="connsiteX81" fmla="*/ 7858292 w 8438827"/>
              <a:gd name="connsiteY81" fmla="*/ 164231 h 325465"/>
              <a:gd name="connsiteX82" fmla="*/ 7938342 w 8438827"/>
              <a:gd name="connsiteY82" fmla="*/ 159792 h 325465"/>
              <a:gd name="connsiteX83" fmla="*/ 7978367 w 8438827"/>
              <a:gd name="connsiteY83" fmla="*/ 155353 h 325465"/>
              <a:gd name="connsiteX84" fmla="*/ 8045076 w 8438827"/>
              <a:gd name="connsiteY84" fmla="*/ 150915 h 325465"/>
              <a:gd name="connsiteX85" fmla="*/ 8098443 w 8438827"/>
              <a:gd name="connsiteY85" fmla="*/ 146476 h 325465"/>
              <a:gd name="connsiteX86" fmla="*/ 8138468 w 8438827"/>
              <a:gd name="connsiteY86" fmla="*/ 128721 h 325465"/>
              <a:gd name="connsiteX87" fmla="*/ 8231860 w 8438827"/>
              <a:gd name="connsiteY87" fmla="*/ 97651 h 325465"/>
              <a:gd name="connsiteX88" fmla="*/ 8245202 w 8438827"/>
              <a:gd name="connsiteY88" fmla="*/ 84334 h 325465"/>
              <a:gd name="connsiteX89" fmla="*/ 8165152 w 8438827"/>
              <a:gd name="connsiteY89" fmla="*/ 71018 h 325465"/>
              <a:gd name="connsiteX90" fmla="*/ 8031734 w 8438827"/>
              <a:gd name="connsiteY90" fmla="*/ 62141 h 325465"/>
              <a:gd name="connsiteX91" fmla="*/ 7898317 w 8438827"/>
              <a:gd name="connsiteY91" fmla="*/ 66580 h 325465"/>
              <a:gd name="connsiteX92" fmla="*/ 7658165 w 8438827"/>
              <a:gd name="connsiteY92" fmla="*/ 84334 h 325465"/>
              <a:gd name="connsiteX93" fmla="*/ 7564772 w 8438827"/>
              <a:gd name="connsiteY93" fmla="*/ 88773 h 325465"/>
              <a:gd name="connsiteX94" fmla="*/ 7511406 w 8438827"/>
              <a:gd name="connsiteY94" fmla="*/ 97651 h 325465"/>
              <a:gd name="connsiteX95" fmla="*/ 7538089 w 8438827"/>
              <a:gd name="connsiteY95" fmla="*/ 88773 h 325465"/>
              <a:gd name="connsiteX96" fmla="*/ 7404672 w 8438827"/>
              <a:gd name="connsiteY96" fmla="*/ 97651 h 325465"/>
              <a:gd name="connsiteX97" fmla="*/ 7297938 w 8438827"/>
              <a:gd name="connsiteY97" fmla="*/ 110967 h 325465"/>
              <a:gd name="connsiteX98" fmla="*/ 7244571 w 8438827"/>
              <a:gd name="connsiteY98" fmla="*/ 115405 h 325465"/>
              <a:gd name="connsiteX99" fmla="*/ 7204546 w 8438827"/>
              <a:gd name="connsiteY99" fmla="*/ 119844 h 325465"/>
              <a:gd name="connsiteX100" fmla="*/ 7257913 w 8438827"/>
              <a:gd name="connsiteY100" fmla="*/ 110967 h 325465"/>
              <a:gd name="connsiteX101" fmla="*/ 7284596 w 8438827"/>
              <a:gd name="connsiteY101" fmla="*/ 97651 h 325465"/>
              <a:gd name="connsiteX102" fmla="*/ 7191204 w 8438827"/>
              <a:gd name="connsiteY102" fmla="*/ 84334 h 325465"/>
              <a:gd name="connsiteX103" fmla="*/ 6977736 w 8438827"/>
              <a:gd name="connsiteY103" fmla="*/ 79896 h 325465"/>
              <a:gd name="connsiteX104" fmla="*/ 6777610 w 8438827"/>
              <a:gd name="connsiteY104" fmla="*/ 84334 h 325465"/>
              <a:gd name="connsiteX105" fmla="*/ 6644192 w 8438827"/>
              <a:gd name="connsiteY105" fmla="*/ 88773 h 325465"/>
              <a:gd name="connsiteX106" fmla="*/ 6710901 w 8438827"/>
              <a:gd name="connsiteY106" fmla="*/ 62141 h 325465"/>
              <a:gd name="connsiteX107" fmla="*/ 6657533 w 8438827"/>
              <a:gd name="connsiteY107" fmla="*/ 71018 h 325465"/>
              <a:gd name="connsiteX108" fmla="*/ 6604167 w 8438827"/>
              <a:gd name="connsiteY108" fmla="*/ 75457 h 325465"/>
              <a:gd name="connsiteX109" fmla="*/ 6550800 w 8438827"/>
              <a:gd name="connsiteY109" fmla="*/ 84334 h 325465"/>
              <a:gd name="connsiteX110" fmla="*/ 6417382 w 8438827"/>
              <a:gd name="connsiteY110" fmla="*/ 93212 h 325465"/>
              <a:gd name="connsiteX111" fmla="*/ 6257282 w 8438827"/>
              <a:gd name="connsiteY111" fmla="*/ 102089 h 325465"/>
              <a:gd name="connsiteX112" fmla="*/ 6123864 w 8438827"/>
              <a:gd name="connsiteY112" fmla="*/ 115405 h 325465"/>
              <a:gd name="connsiteX113" fmla="*/ 5963762 w 8438827"/>
              <a:gd name="connsiteY113" fmla="*/ 124283 h 325465"/>
              <a:gd name="connsiteX114" fmla="*/ 5803662 w 8438827"/>
              <a:gd name="connsiteY114" fmla="*/ 137599 h 325465"/>
              <a:gd name="connsiteX115" fmla="*/ 5550169 w 8438827"/>
              <a:gd name="connsiteY115" fmla="*/ 150915 h 325465"/>
              <a:gd name="connsiteX116" fmla="*/ 5456776 w 8438827"/>
              <a:gd name="connsiteY116" fmla="*/ 159792 h 325465"/>
              <a:gd name="connsiteX117" fmla="*/ 5416751 w 8438827"/>
              <a:gd name="connsiteY117" fmla="*/ 164231 h 325465"/>
              <a:gd name="connsiteX118" fmla="*/ 5470118 w 8438827"/>
              <a:gd name="connsiteY118" fmla="*/ 150915 h 325465"/>
              <a:gd name="connsiteX119" fmla="*/ 5510143 w 8438827"/>
              <a:gd name="connsiteY119" fmla="*/ 146476 h 325465"/>
              <a:gd name="connsiteX120" fmla="*/ 5616877 w 8438827"/>
              <a:gd name="connsiteY120" fmla="*/ 128721 h 325465"/>
              <a:gd name="connsiteX121" fmla="*/ 5723611 w 8438827"/>
              <a:gd name="connsiteY121" fmla="*/ 119844 h 325465"/>
              <a:gd name="connsiteX122" fmla="*/ 5803662 w 8438827"/>
              <a:gd name="connsiteY122" fmla="*/ 102089 h 325465"/>
              <a:gd name="connsiteX123" fmla="*/ 5670244 w 8438827"/>
              <a:gd name="connsiteY123" fmla="*/ 93212 h 325465"/>
              <a:gd name="connsiteX124" fmla="*/ 5496801 w 8438827"/>
              <a:gd name="connsiteY124" fmla="*/ 97651 h 325465"/>
              <a:gd name="connsiteX125" fmla="*/ 5430093 w 8438827"/>
              <a:gd name="connsiteY125" fmla="*/ 102089 h 325465"/>
              <a:gd name="connsiteX126" fmla="*/ 5350042 w 8438827"/>
              <a:gd name="connsiteY126" fmla="*/ 106528 h 325465"/>
              <a:gd name="connsiteX127" fmla="*/ 5243308 w 8438827"/>
              <a:gd name="connsiteY127" fmla="*/ 115405 h 325465"/>
              <a:gd name="connsiteX128" fmla="*/ 4989815 w 8438827"/>
              <a:gd name="connsiteY128" fmla="*/ 124283 h 325465"/>
              <a:gd name="connsiteX129" fmla="*/ 4642930 w 8438827"/>
              <a:gd name="connsiteY129" fmla="*/ 137599 h 325465"/>
              <a:gd name="connsiteX130" fmla="*/ 4402777 w 8438827"/>
              <a:gd name="connsiteY130" fmla="*/ 133160 h 325465"/>
              <a:gd name="connsiteX131" fmla="*/ 4429462 w 8438827"/>
              <a:gd name="connsiteY131" fmla="*/ 124283 h 325465"/>
              <a:gd name="connsiteX132" fmla="*/ 4469487 w 8438827"/>
              <a:gd name="connsiteY132" fmla="*/ 119844 h 325465"/>
              <a:gd name="connsiteX133" fmla="*/ 4509512 w 8438827"/>
              <a:gd name="connsiteY133" fmla="*/ 110967 h 325465"/>
              <a:gd name="connsiteX134" fmla="*/ 4349410 w 8438827"/>
              <a:gd name="connsiteY134" fmla="*/ 115405 h 325465"/>
              <a:gd name="connsiteX135" fmla="*/ 4202652 w 8438827"/>
              <a:gd name="connsiteY135" fmla="*/ 124283 h 325465"/>
              <a:gd name="connsiteX136" fmla="*/ 4135942 w 8438827"/>
              <a:gd name="connsiteY136" fmla="*/ 128721 h 325465"/>
              <a:gd name="connsiteX137" fmla="*/ 4055892 w 8438827"/>
              <a:gd name="connsiteY137" fmla="*/ 133160 h 325465"/>
              <a:gd name="connsiteX138" fmla="*/ 3962500 w 8438827"/>
              <a:gd name="connsiteY138" fmla="*/ 142037 h 325465"/>
              <a:gd name="connsiteX139" fmla="*/ 3855766 w 8438827"/>
              <a:gd name="connsiteY139" fmla="*/ 146476 h 325465"/>
              <a:gd name="connsiteX140" fmla="*/ 3642298 w 8438827"/>
              <a:gd name="connsiteY140" fmla="*/ 159792 h 325465"/>
              <a:gd name="connsiteX141" fmla="*/ 3575589 w 8438827"/>
              <a:gd name="connsiteY141" fmla="*/ 164231 h 325465"/>
              <a:gd name="connsiteX142" fmla="*/ 3695664 w 8438827"/>
              <a:gd name="connsiteY142" fmla="*/ 146476 h 325465"/>
              <a:gd name="connsiteX143" fmla="*/ 3815741 w 8438827"/>
              <a:gd name="connsiteY143" fmla="*/ 137599 h 325465"/>
              <a:gd name="connsiteX144" fmla="*/ 3855766 w 8438827"/>
              <a:gd name="connsiteY144" fmla="*/ 128721 h 325465"/>
              <a:gd name="connsiteX145" fmla="*/ 3815741 w 8438827"/>
              <a:gd name="connsiteY145" fmla="*/ 124283 h 325465"/>
              <a:gd name="connsiteX146" fmla="*/ 3735691 w 8438827"/>
              <a:gd name="connsiteY146" fmla="*/ 128721 h 325465"/>
              <a:gd name="connsiteX147" fmla="*/ 3442171 w 8438827"/>
              <a:gd name="connsiteY147" fmla="*/ 137599 h 325465"/>
              <a:gd name="connsiteX148" fmla="*/ 3375463 w 8438827"/>
              <a:gd name="connsiteY148" fmla="*/ 142037 h 325465"/>
              <a:gd name="connsiteX149" fmla="*/ 3135311 w 8438827"/>
              <a:gd name="connsiteY149" fmla="*/ 124283 h 325465"/>
              <a:gd name="connsiteX150" fmla="*/ 3175336 w 8438827"/>
              <a:gd name="connsiteY150" fmla="*/ 119844 h 325465"/>
              <a:gd name="connsiteX151" fmla="*/ 3228703 w 8438827"/>
              <a:gd name="connsiteY151" fmla="*/ 102089 h 325465"/>
              <a:gd name="connsiteX152" fmla="*/ 3161995 w 8438827"/>
              <a:gd name="connsiteY152" fmla="*/ 97651 h 325465"/>
              <a:gd name="connsiteX153" fmla="*/ 2628325 w 8438827"/>
              <a:gd name="connsiteY153" fmla="*/ 102089 h 325465"/>
              <a:gd name="connsiteX154" fmla="*/ 2508249 w 8438827"/>
              <a:gd name="connsiteY154" fmla="*/ 106528 h 325465"/>
              <a:gd name="connsiteX155" fmla="*/ 2441540 w 8438827"/>
              <a:gd name="connsiteY155" fmla="*/ 102089 h 325465"/>
              <a:gd name="connsiteX156" fmla="*/ 2308122 w 8438827"/>
              <a:gd name="connsiteY156" fmla="*/ 106528 h 325465"/>
              <a:gd name="connsiteX157" fmla="*/ 2241414 w 8438827"/>
              <a:gd name="connsiteY157" fmla="*/ 110967 h 325465"/>
              <a:gd name="connsiteX158" fmla="*/ 2107996 w 8438827"/>
              <a:gd name="connsiteY158" fmla="*/ 115405 h 325465"/>
              <a:gd name="connsiteX159" fmla="*/ 2241414 w 8438827"/>
              <a:gd name="connsiteY159" fmla="*/ 119844 h 325465"/>
              <a:gd name="connsiteX160" fmla="*/ 2188047 w 8438827"/>
              <a:gd name="connsiteY160" fmla="*/ 124283 h 325465"/>
              <a:gd name="connsiteX161" fmla="*/ 2094654 w 8438827"/>
              <a:gd name="connsiteY161" fmla="*/ 137599 h 325465"/>
              <a:gd name="connsiteX162" fmla="*/ 1814478 w 8438827"/>
              <a:gd name="connsiteY162" fmla="*/ 146476 h 325465"/>
              <a:gd name="connsiteX163" fmla="*/ 1707744 w 8438827"/>
              <a:gd name="connsiteY163" fmla="*/ 155353 h 325465"/>
              <a:gd name="connsiteX164" fmla="*/ 1227440 w 8438827"/>
              <a:gd name="connsiteY164" fmla="*/ 164231 h 325465"/>
              <a:gd name="connsiteX165" fmla="*/ 1094023 w 8438827"/>
              <a:gd name="connsiteY165" fmla="*/ 168669 h 325465"/>
              <a:gd name="connsiteX166" fmla="*/ 813847 w 8438827"/>
              <a:gd name="connsiteY166" fmla="*/ 177547 h 325465"/>
              <a:gd name="connsiteX167" fmla="*/ 867214 w 8438827"/>
              <a:gd name="connsiteY167" fmla="*/ 164231 h 325465"/>
              <a:gd name="connsiteX168" fmla="*/ 680429 w 8438827"/>
              <a:gd name="connsiteY168" fmla="*/ 150915 h 325465"/>
              <a:gd name="connsiteX169" fmla="*/ 600379 w 8438827"/>
              <a:gd name="connsiteY169" fmla="*/ 142037 h 325465"/>
              <a:gd name="connsiteX170" fmla="*/ 373569 w 8438827"/>
              <a:gd name="connsiteY170" fmla="*/ 137599 h 325465"/>
              <a:gd name="connsiteX171" fmla="*/ 146759 w 8438827"/>
              <a:gd name="connsiteY171" fmla="*/ 142037 h 325465"/>
              <a:gd name="connsiteX172" fmla="*/ 13341 w 8438827"/>
              <a:gd name="connsiteY172" fmla="*/ 146476 h 325465"/>
              <a:gd name="connsiteX173" fmla="*/ 0 w 8438827"/>
              <a:gd name="connsiteY173" fmla="*/ 159792 h 325465"/>
              <a:gd name="connsiteX174" fmla="*/ 13341 w 8438827"/>
              <a:gd name="connsiteY174" fmla="*/ 177547 h 325465"/>
              <a:gd name="connsiteX175" fmla="*/ 93391 w 8438827"/>
              <a:gd name="connsiteY175" fmla="*/ 173108 h 325465"/>
              <a:gd name="connsiteX176" fmla="*/ 240151 w 8438827"/>
              <a:gd name="connsiteY176" fmla="*/ 146476 h 325465"/>
              <a:gd name="connsiteX177" fmla="*/ 280176 w 8438827"/>
              <a:gd name="connsiteY177" fmla="*/ 133160 h 325465"/>
              <a:gd name="connsiteX178" fmla="*/ 293518 w 8438827"/>
              <a:gd name="connsiteY178" fmla="*/ 159792 h 325465"/>
              <a:gd name="connsiteX179" fmla="*/ 373569 w 8438827"/>
              <a:gd name="connsiteY179" fmla="*/ 190863 h 325465"/>
              <a:gd name="connsiteX180" fmla="*/ 440277 w 8438827"/>
              <a:gd name="connsiteY180" fmla="*/ 186424 h 325465"/>
              <a:gd name="connsiteX181" fmla="*/ 547011 w 8438827"/>
              <a:gd name="connsiteY181" fmla="*/ 177547 h 325465"/>
              <a:gd name="connsiteX182" fmla="*/ 747137 w 8438827"/>
              <a:gd name="connsiteY182" fmla="*/ 195302 h 325465"/>
              <a:gd name="connsiteX183" fmla="*/ 720454 w 8438827"/>
              <a:gd name="connsiteY183" fmla="*/ 208618 h 325465"/>
              <a:gd name="connsiteX184" fmla="*/ 1280808 w 8438827"/>
              <a:gd name="connsiteY184" fmla="*/ 213056 h 325465"/>
              <a:gd name="connsiteX185" fmla="*/ 1240783 w 8438827"/>
              <a:gd name="connsiteY185" fmla="*/ 221934 h 325465"/>
              <a:gd name="connsiteX186" fmla="*/ 1214099 w 8438827"/>
              <a:gd name="connsiteY186" fmla="*/ 230811 h 325465"/>
              <a:gd name="connsiteX187" fmla="*/ 1267466 w 8438827"/>
              <a:gd name="connsiteY187" fmla="*/ 239688 h 325465"/>
              <a:gd name="connsiteX188" fmla="*/ 1614351 w 8438827"/>
              <a:gd name="connsiteY188" fmla="*/ 239688 h 325465"/>
              <a:gd name="connsiteX189" fmla="*/ 1721086 w 8438827"/>
              <a:gd name="connsiteY189" fmla="*/ 244127 h 325465"/>
              <a:gd name="connsiteX190" fmla="*/ 1681060 w 8438827"/>
              <a:gd name="connsiteY190" fmla="*/ 248566 h 325465"/>
              <a:gd name="connsiteX191" fmla="*/ 1614351 w 8438827"/>
              <a:gd name="connsiteY191" fmla="*/ 257443 h 325465"/>
              <a:gd name="connsiteX192" fmla="*/ 1574326 w 8438827"/>
              <a:gd name="connsiteY192" fmla="*/ 266321 h 325465"/>
              <a:gd name="connsiteX193" fmla="*/ 1627693 w 8438827"/>
              <a:gd name="connsiteY193" fmla="*/ 253005 h 325465"/>
              <a:gd name="connsiteX194" fmla="*/ 1681060 w 8438827"/>
              <a:gd name="connsiteY194" fmla="*/ 248566 h 325465"/>
              <a:gd name="connsiteX195" fmla="*/ 1787794 w 8438827"/>
              <a:gd name="connsiteY195" fmla="*/ 226372 h 325465"/>
              <a:gd name="connsiteX196" fmla="*/ 1934554 w 8438827"/>
              <a:gd name="connsiteY196" fmla="*/ 204179 h 325465"/>
              <a:gd name="connsiteX197" fmla="*/ 2054629 w 8438827"/>
              <a:gd name="connsiteY197" fmla="*/ 181986 h 325465"/>
              <a:gd name="connsiteX198" fmla="*/ 2094654 w 8438827"/>
              <a:gd name="connsiteY198" fmla="*/ 173108 h 325465"/>
              <a:gd name="connsiteX199" fmla="*/ 2014604 w 8438827"/>
              <a:gd name="connsiteY199" fmla="*/ 181986 h 325465"/>
              <a:gd name="connsiteX200" fmla="*/ 2054629 w 8438827"/>
              <a:gd name="connsiteY200" fmla="*/ 195302 h 325465"/>
              <a:gd name="connsiteX201" fmla="*/ 2188047 w 8438827"/>
              <a:gd name="connsiteY201" fmla="*/ 199740 h 325465"/>
              <a:gd name="connsiteX202" fmla="*/ 2281439 w 8438827"/>
              <a:gd name="connsiteY202" fmla="*/ 204179 h 325465"/>
              <a:gd name="connsiteX203" fmla="*/ 2628325 w 8438827"/>
              <a:gd name="connsiteY203" fmla="*/ 213056 h 325465"/>
              <a:gd name="connsiteX204" fmla="*/ 2695033 w 8438827"/>
              <a:gd name="connsiteY204" fmla="*/ 217495 h 325465"/>
              <a:gd name="connsiteX205" fmla="*/ 2801767 w 8438827"/>
              <a:gd name="connsiteY205" fmla="*/ 221934 h 325465"/>
              <a:gd name="connsiteX206" fmla="*/ 2761742 w 8438827"/>
              <a:gd name="connsiteY206" fmla="*/ 230811 h 325465"/>
              <a:gd name="connsiteX207" fmla="*/ 3268728 w 8438827"/>
              <a:gd name="connsiteY207" fmla="*/ 221934 h 325465"/>
              <a:gd name="connsiteX208" fmla="*/ 3482196 w 8438827"/>
              <a:gd name="connsiteY208" fmla="*/ 221934 h 325465"/>
              <a:gd name="connsiteX209" fmla="*/ 3602273 w 8438827"/>
              <a:gd name="connsiteY209" fmla="*/ 217495 h 325465"/>
              <a:gd name="connsiteX210" fmla="*/ 4082576 w 8438827"/>
              <a:gd name="connsiteY210" fmla="*/ 208618 h 325465"/>
              <a:gd name="connsiteX211" fmla="*/ 4376094 w 8438827"/>
              <a:gd name="connsiteY211" fmla="*/ 186424 h 325465"/>
              <a:gd name="connsiteX212" fmla="*/ 4456145 w 8438827"/>
              <a:gd name="connsiteY212" fmla="*/ 177547 h 325465"/>
              <a:gd name="connsiteX213" fmla="*/ 4509512 w 8438827"/>
              <a:gd name="connsiteY213" fmla="*/ 168669 h 325465"/>
              <a:gd name="connsiteX214" fmla="*/ 4429462 w 8438827"/>
              <a:gd name="connsiteY214" fmla="*/ 181986 h 325465"/>
              <a:gd name="connsiteX215" fmla="*/ 4562879 w 8438827"/>
              <a:gd name="connsiteY215" fmla="*/ 155353 h 325465"/>
              <a:gd name="connsiteX216" fmla="*/ 4616245 w 8438827"/>
              <a:gd name="connsiteY216" fmla="*/ 142037 h 325465"/>
              <a:gd name="connsiteX217" fmla="*/ 4682955 w 8438827"/>
              <a:gd name="connsiteY217" fmla="*/ 137599 h 325465"/>
              <a:gd name="connsiteX218" fmla="*/ 5056523 w 8438827"/>
              <a:gd name="connsiteY218" fmla="*/ 124283 h 325465"/>
              <a:gd name="connsiteX219" fmla="*/ 5016498 w 8438827"/>
              <a:gd name="connsiteY219" fmla="*/ 133160 h 325465"/>
              <a:gd name="connsiteX220" fmla="*/ 4963131 w 8438827"/>
              <a:gd name="connsiteY220" fmla="*/ 142037 h 325465"/>
              <a:gd name="connsiteX221" fmla="*/ 5003156 w 8438827"/>
              <a:gd name="connsiteY221" fmla="*/ 137599 h 325465"/>
              <a:gd name="connsiteX222" fmla="*/ 4936448 w 8438827"/>
              <a:gd name="connsiteY222" fmla="*/ 146476 h 325465"/>
              <a:gd name="connsiteX223" fmla="*/ 4562879 w 8438827"/>
              <a:gd name="connsiteY223" fmla="*/ 173108 h 325465"/>
              <a:gd name="connsiteX224" fmla="*/ 4442803 w 8438827"/>
              <a:gd name="connsiteY224" fmla="*/ 181986 h 325465"/>
              <a:gd name="connsiteX225" fmla="*/ 4336069 w 8438827"/>
              <a:gd name="connsiteY225" fmla="*/ 190863 h 325465"/>
              <a:gd name="connsiteX226" fmla="*/ 4269360 w 8438827"/>
              <a:gd name="connsiteY226" fmla="*/ 195302 h 325465"/>
              <a:gd name="connsiteX227" fmla="*/ 4349410 w 8438827"/>
              <a:gd name="connsiteY227" fmla="*/ 190863 h 325465"/>
              <a:gd name="connsiteX228" fmla="*/ 4562879 w 8438827"/>
              <a:gd name="connsiteY228" fmla="*/ 177547 h 325465"/>
              <a:gd name="connsiteX229" fmla="*/ 4629587 w 8438827"/>
              <a:gd name="connsiteY229" fmla="*/ 173108 h 325465"/>
              <a:gd name="connsiteX230" fmla="*/ 4682955 w 8438827"/>
              <a:gd name="connsiteY230" fmla="*/ 168669 h 325465"/>
              <a:gd name="connsiteX231" fmla="*/ 4763005 w 8438827"/>
              <a:gd name="connsiteY231" fmla="*/ 159792 h 325465"/>
              <a:gd name="connsiteX232" fmla="*/ 5149916 w 8438827"/>
              <a:gd name="connsiteY232" fmla="*/ 168669 h 325465"/>
              <a:gd name="connsiteX233" fmla="*/ 5229966 w 8438827"/>
              <a:gd name="connsiteY233" fmla="*/ 173108 h 325465"/>
              <a:gd name="connsiteX234" fmla="*/ 5350042 w 8438827"/>
              <a:gd name="connsiteY234" fmla="*/ 177547 h 325465"/>
              <a:gd name="connsiteX235" fmla="*/ 5310016 w 8438827"/>
              <a:gd name="connsiteY235" fmla="*/ 190863 h 325465"/>
              <a:gd name="connsiteX236" fmla="*/ 5269991 w 8438827"/>
              <a:gd name="connsiteY236" fmla="*/ 199740 h 325465"/>
              <a:gd name="connsiteX237" fmla="*/ 5416751 w 8438827"/>
              <a:gd name="connsiteY237" fmla="*/ 186424 h 325465"/>
              <a:gd name="connsiteX238" fmla="*/ 5523484 w 8438827"/>
              <a:gd name="connsiteY238" fmla="*/ 173108 h 325465"/>
              <a:gd name="connsiteX239" fmla="*/ 5710269 w 8438827"/>
              <a:gd name="connsiteY239" fmla="*/ 142037 h 325465"/>
              <a:gd name="connsiteX240" fmla="*/ 5817004 w 8438827"/>
              <a:gd name="connsiteY240" fmla="*/ 133160 h 325465"/>
              <a:gd name="connsiteX241" fmla="*/ 5910396 w 8438827"/>
              <a:gd name="connsiteY241" fmla="*/ 119844 h 325465"/>
              <a:gd name="connsiteX242" fmla="*/ 6003788 w 8438827"/>
              <a:gd name="connsiteY242" fmla="*/ 110967 h 325465"/>
              <a:gd name="connsiteX243" fmla="*/ 6070497 w 8438827"/>
              <a:gd name="connsiteY243" fmla="*/ 97651 h 325465"/>
              <a:gd name="connsiteX244" fmla="*/ 6123864 w 8438827"/>
              <a:gd name="connsiteY244" fmla="*/ 88773 h 325465"/>
              <a:gd name="connsiteX245" fmla="*/ 6203914 w 8438827"/>
              <a:gd name="connsiteY245" fmla="*/ 71018 h 325465"/>
              <a:gd name="connsiteX246" fmla="*/ 6230598 w 8438827"/>
              <a:gd name="connsiteY246" fmla="*/ 62141 h 325465"/>
              <a:gd name="connsiteX247" fmla="*/ 6364015 w 8438827"/>
              <a:gd name="connsiteY247" fmla="*/ 44386 h 325465"/>
              <a:gd name="connsiteX248" fmla="*/ 6470750 w 8438827"/>
              <a:gd name="connsiteY248" fmla="*/ 31070 h 325465"/>
              <a:gd name="connsiteX249" fmla="*/ 6550800 w 8438827"/>
              <a:gd name="connsiteY249" fmla="*/ 22193 h 325465"/>
              <a:gd name="connsiteX250" fmla="*/ 6510775 w 8438827"/>
              <a:gd name="connsiteY250" fmla="*/ 39948 h 325465"/>
              <a:gd name="connsiteX251" fmla="*/ 6484091 w 8438827"/>
              <a:gd name="connsiteY251" fmla="*/ 53264 h 325465"/>
              <a:gd name="connsiteX252" fmla="*/ 6697559 w 8438827"/>
              <a:gd name="connsiteY252" fmla="*/ 48825 h 325465"/>
              <a:gd name="connsiteX253" fmla="*/ 6991078 w 8438827"/>
              <a:gd name="connsiteY253" fmla="*/ 39948 h 325465"/>
              <a:gd name="connsiteX254" fmla="*/ 7084469 w 8438827"/>
              <a:gd name="connsiteY254" fmla="*/ 44386 h 325465"/>
              <a:gd name="connsiteX255" fmla="*/ 7191204 w 8438827"/>
              <a:gd name="connsiteY255" fmla="*/ 48825 h 325465"/>
              <a:gd name="connsiteX256" fmla="*/ 7511406 w 8438827"/>
              <a:gd name="connsiteY256" fmla="*/ 53264 h 325465"/>
              <a:gd name="connsiteX257" fmla="*/ 7658165 w 8438827"/>
              <a:gd name="connsiteY257" fmla="*/ 57702 h 325465"/>
              <a:gd name="connsiteX258" fmla="*/ 7925000 w 8438827"/>
              <a:gd name="connsiteY258" fmla="*/ 66580 h 325465"/>
              <a:gd name="connsiteX259" fmla="*/ 7844950 w 8438827"/>
              <a:gd name="connsiteY259" fmla="*/ 75457 h 325465"/>
              <a:gd name="connsiteX260" fmla="*/ 7564772 w 8438827"/>
              <a:gd name="connsiteY260" fmla="*/ 84334 h 325465"/>
              <a:gd name="connsiteX261" fmla="*/ 7471381 w 8438827"/>
              <a:gd name="connsiteY261" fmla="*/ 93212 h 325465"/>
              <a:gd name="connsiteX262" fmla="*/ 7404672 w 8438827"/>
              <a:gd name="connsiteY262" fmla="*/ 115405 h 325465"/>
              <a:gd name="connsiteX263" fmla="*/ 7351304 w 8438827"/>
              <a:gd name="connsiteY263" fmla="*/ 133160 h 325465"/>
              <a:gd name="connsiteX264" fmla="*/ 7271254 w 8438827"/>
              <a:gd name="connsiteY264" fmla="*/ 155353 h 325465"/>
              <a:gd name="connsiteX265" fmla="*/ 7418014 w 8438827"/>
              <a:gd name="connsiteY265" fmla="*/ 159792 h 325465"/>
              <a:gd name="connsiteX266" fmla="*/ 7711532 w 8438827"/>
              <a:gd name="connsiteY266" fmla="*/ 150915 h 325465"/>
              <a:gd name="connsiteX267" fmla="*/ 7844950 w 8438827"/>
              <a:gd name="connsiteY267" fmla="*/ 155353 h 325465"/>
              <a:gd name="connsiteX268" fmla="*/ 7764899 w 8438827"/>
              <a:gd name="connsiteY268" fmla="*/ 159792 h 325465"/>
              <a:gd name="connsiteX269" fmla="*/ 7698190 w 8438827"/>
              <a:gd name="connsiteY269" fmla="*/ 164231 h 325465"/>
              <a:gd name="connsiteX270" fmla="*/ 7551431 w 8438827"/>
              <a:gd name="connsiteY270" fmla="*/ 181986 h 325465"/>
              <a:gd name="connsiteX271" fmla="*/ 7524747 w 8438827"/>
              <a:gd name="connsiteY271" fmla="*/ 195302 h 325465"/>
              <a:gd name="connsiteX272" fmla="*/ 7578114 w 8438827"/>
              <a:gd name="connsiteY272" fmla="*/ 199740 h 325465"/>
              <a:gd name="connsiteX273" fmla="*/ 7618140 w 8438827"/>
              <a:gd name="connsiteY273" fmla="*/ 204179 h 325465"/>
              <a:gd name="connsiteX274" fmla="*/ 7297938 w 8438827"/>
              <a:gd name="connsiteY274" fmla="*/ 208618 h 325465"/>
              <a:gd name="connsiteX275" fmla="*/ 7231229 w 8438827"/>
              <a:gd name="connsiteY275" fmla="*/ 213056 h 325465"/>
              <a:gd name="connsiteX276" fmla="*/ 7044444 w 8438827"/>
              <a:gd name="connsiteY276" fmla="*/ 217495 h 325465"/>
              <a:gd name="connsiteX277" fmla="*/ 6604167 w 8438827"/>
              <a:gd name="connsiteY277" fmla="*/ 230811 h 325465"/>
              <a:gd name="connsiteX278" fmla="*/ 6524116 w 8438827"/>
              <a:gd name="connsiteY278" fmla="*/ 235250 h 325465"/>
              <a:gd name="connsiteX279" fmla="*/ 6390698 w 8438827"/>
              <a:gd name="connsiteY279" fmla="*/ 239688 h 325465"/>
              <a:gd name="connsiteX280" fmla="*/ 6270623 w 8438827"/>
              <a:gd name="connsiteY280" fmla="*/ 244127 h 325465"/>
              <a:gd name="connsiteX281" fmla="*/ 5817004 w 8438827"/>
              <a:gd name="connsiteY281" fmla="*/ 239688 h 325465"/>
              <a:gd name="connsiteX282" fmla="*/ 5550169 w 8438827"/>
              <a:gd name="connsiteY282" fmla="*/ 244127 h 325465"/>
              <a:gd name="connsiteX283" fmla="*/ 5430093 w 8438827"/>
              <a:gd name="connsiteY283" fmla="*/ 248566 h 325465"/>
              <a:gd name="connsiteX284" fmla="*/ 5510143 w 8438827"/>
              <a:gd name="connsiteY284" fmla="*/ 244127 h 325465"/>
              <a:gd name="connsiteX285" fmla="*/ 5696927 w 8438827"/>
              <a:gd name="connsiteY285" fmla="*/ 239688 h 325465"/>
              <a:gd name="connsiteX286" fmla="*/ 5977104 w 8438827"/>
              <a:gd name="connsiteY286" fmla="*/ 235250 h 325465"/>
              <a:gd name="connsiteX287" fmla="*/ 5883712 w 8438827"/>
              <a:gd name="connsiteY287" fmla="*/ 239688 h 325465"/>
              <a:gd name="connsiteX288" fmla="*/ 5283333 w 8438827"/>
              <a:gd name="connsiteY288" fmla="*/ 239688 h 325465"/>
              <a:gd name="connsiteX289" fmla="*/ 5069865 w 8438827"/>
              <a:gd name="connsiteY289" fmla="*/ 244127 h 325465"/>
              <a:gd name="connsiteX290" fmla="*/ 4976473 w 8438827"/>
              <a:gd name="connsiteY290" fmla="*/ 248566 h 325465"/>
              <a:gd name="connsiteX291" fmla="*/ 4722980 w 8438827"/>
              <a:gd name="connsiteY291" fmla="*/ 257443 h 325465"/>
              <a:gd name="connsiteX292" fmla="*/ 4442803 w 8438827"/>
              <a:gd name="connsiteY292" fmla="*/ 270759 h 325465"/>
              <a:gd name="connsiteX293" fmla="*/ 3735691 w 8438827"/>
              <a:gd name="connsiteY293" fmla="*/ 297391 h 325465"/>
              <a:gd name="connsiteX294" fmla="*/ 3415488 w 8438827"/>
              <a:gd name="connsiteY294" fmla="*/ 315146 h 325465"/>
              <a:gd name="connsiteX295" fmla="*/ 3348779 w 8438827"/>
              <a:gd name="connsiteY295" fmla="*/ 324024 h 325465"/>
              <a:gd name="connsiteX296" fmla="*/ 3442171 w 8438827"/>
              <a:gd name="connsiteY296" fmla="*/ 319585 h 325465"/>
              <a:gd name="connsiteX297" fmla="*/ 3628956 w 8438827"/>
              <a:gd name="connsiteY297" fmla="*/ 315146 h 325465"/>
              <a:gd name="connsiteX298" fmla="*/ 3869107 w 8438827"/>
              <a:gd name="connsiteY298" fmla="*/ 292953 h 325465"/>
              <a:gd name="connsiteX299" fmla="*/ 3789057 w 8438827"/>
              <a:gd name="connsiteY299" fmla="*/ 284075 h 325465"/>
              <a:gd name="connsiteX300" fmla="*/ 3442171 w 8438827"/>
              <a:gd name="connsiteY300" fmla="*/ 292953 h 325465"/>
              <a:gd name="connsiteX301" fmla="*/ 3295413 w 8438827"/>
              <a:gd name="connsiteY301" fmla="*/ 288514 h 325465"/>
              <a:gd name="connsiteX302" fmla="*/ 3242045 w 8438827"/>
              <a:gd name="connsiteY302" fmla="*/ 284075 h 325465"/>
              <a:gd name="connsiteX303" fmla="*/ 3308754 w 8438827"/>
              <a:gd name="connsiteY303" fmla="*/ 270759 h 325465"/>
              <a:gd name="connsiteX304" fmla="*/ 3215362 w 8438827"/>
              <a:gd name="connsiteY304" fmla="*/ 266321 h 325465"/>
              <a:gd name="connsiteX305" fmla="*/ 2881818 w 8438827"/>
              <a:gd name="connsiteY305" fmla="*/ 248566 h 325465"/>
              <a:gd name="connsiteX306" fmla="*/ 2508249 w 8438827"/>
              <a:gd name="connsiteY306" fmla="*/ 239688 h 325465"/>
              <a:gd name="connsiteX307" fmla="*/ 2334806 w 8438827"/>
              <a:gd name="connsiteY307" fmla="*/ 235250 h 325465"/>
              <a:gd name="connsiteX308" fmla="*/ 2148022 w 8438827"/>
              <a:gd name="connsiteY308" fmla="*/ 239688 h 325465"/>
              <a:gd name="connsiteX309" fmla="*/ 2174705 w 8438827"/>
              <a:gd name="connsiteY309" fmla="*/ 226372 h 325465"/>
              <a:gd name="connsiteX310" fmla="*/ 2121338 w 8438827"/>
              <a:gd name="connsiteY310" fmla="*/ 235250 h 325465"/>
              <a:gd name="connsiteX311" fmla="*/ 2188047 w 8438827"/>
              <a:gd name="connsiteY311" fmla="*/ 230811 h 325465"/>
              <a:gd name="connsiteX312" fmla="*/ 2348147 w 8438827"/>
              <a:gd name="connsiteY312" fmla="*/ 226372 h 325465"/>
              <a:gd name="connsiteX313" fmla="*/ 2414857 w 8438827"/>
              <a:gd name="connsiteY313" fmla="*/ 239688 h 325465"/>
              <a:gd name="connsiteX314" fmla="*/ 2374832 w 8438827"/>
              <a:gd name="connsiteY314" fmla="*/ 248566 h 325465"/>
              <a:gd name="connsiteX315" fmla="*/ 2321464 w 8438827"/>
              <a:gd name="connsiteY315" fmla="*/ 257443 h 325465"/>
              <a:gd name="connsiteX316" fmla="*/ 1881186 w 8438827"/>
              <a:gd name="connsiteY316" fmla="*/ 275198 h 325465"/>
              <a:gd name="connsiteX317" fmla="*/ 1641035 w 8438827"/>
              <a:gd name="connsiteY317" fmla="*/ 288514 h 325465"/>
              <a:gd name="connsiteX318" fmla="*/ 1547643 w 8438827"/>
              <a:gd name="connsiteY318" fmla="*/ 297391 h 325465"/>
              <a:gd name="connsiteX319" fmla="*/ 1467593 w 8438827"/>
              <a:gd name="connsiteY319" fmla="*/ 301830 h 325465"/>
              <a:gd name="connsiteX320" fmla="*/ 1414225 w 8438827"/>
              <a:gd name="connsiteY320" fmla="*/ 306269 h 325465"/>
              <a:gd name="connsiteX321" fmla="*/ 1320833 w 8438827"/>
              <a:gd name="connsiteY321" fmla="*/ 301830 h 325465"/>
              <a:gd name="connsiteX322" fmla="*/ 1240783 w 8438827"/>
              <a:gd name="connsiteY322" fmla="*/ 288514 h 325465"/>
              <a:gd name="connsiteX323" fmla="*/ 1294150 w 8438827"/>
              <a:gd name="connsiteY323" fmla="*/ 284075 h 325465"/>
              <a:gd name="connsiteX324" fmla="*/ 386911 w 8438827"/>
              <a:gd name="connsiteY324" fmla="*/ 275198 h 325465"/>
              <a:gd name="connsiteX325" fmla="*/ 173443 w 8438827"/>
              <a:gd name="connsiteY325" fmla="*/ 270759 h 325465"/>
              <a:gd name="connsiteX326" fmla="*/ 213468 w 8438827"/>
              <a:gd name="connsiteY326" fmla="*/ 261882 h 325465"/>
              <a:gd name="connsiteX327" fmla="*/ 280176 w 8438827"/>
              <a:gd name="connsiteY327" fmla="*/ 239688 h 325465"/>
              <a:gd name="connsiteX328" fmla="*/ 293518 w 8438827"/>
              <a:gd name="connsiteY328" fmla="*/ 226372 h 325465"/>
              <a:gd name="connsiteX329" fmla="*/ 213468 w 8438827"/>
              <a:gd name="connsiteY329" fmla="*/ 235250 h 325465"/>
              <a:gd name="connsiteX330" fmla="*/ 173443 w 8438827"/>
              <a:gd name="connsiteY330" fmla="*/ 239688 h 325465"/>
              <a:gd name="connsiteX331" fmla="*/ 53366 w 8438827"/>
              <a:gd name="connsiteY331" fmla="*/ 208618 h 325465"/>
              <a:gd name="connsiteX332" fmla="*/ 26683 w 8438827"/>
              <a:gd name="connsiteY332" fmla="*/ 181986 h 325465"/>
              <a:gd name="connsiteX333" fmla="*/ 13341 w 8438827"/>
              <a:gd name="connsiteY333" fmla="*/ 168669 h 325465"/>
              <a:gd name="connsiteX334" fmla="*/ 40025 w 8438827"/>
              <a:gd name="connsiteY334" fmla="*/ 155353 h 325465"/>
              <a:gd name="connsiteX335" fmla="*/ 80050 w 8438827"/>
              <a:gd name="connsiteY335" fmla="*/ 119844 h 325465"/>
              <a:gd name="connsiteX336" fmla="*/ 213468 w 8438827"/>
              <a:gd name="connsiteY336" fmla="*/ 84334 h 325465"/>
              <a:gd name="connsiteX337" fmla="*/ 266834 w 8438827"/>
              <a:gd name="connsiteY337" fmla="*/ 71018 h 325465"/>
              <a:gd name="connsiteX338" fmla="*/ 386911 w 8438827"/>
              <a:gd name="connsiteY338" fmla="*/ 53264 h 325465"/>
              <a:gd name="connsiteX339" fmla="*/ 440277 w 8438827"/>
              <a:gd name="connsiteY339" fmla="*/ 44386 h 325465"/>
              <a:gd name="connsiteX340" fmla="*/ 480302 w 8438827"/>
              <a:gd name="connsiteY340" fmla="*/ 35509 h 325465"/>
              <a:gd name="connsiteX341" fmla="*/ 520328 w 8438827"/>
              <a:gd name="connsiteY341" fmla="*/ 31070 h 325465"/>
              <a:gd name="connsiteX342" fmla="*/ 506986 w 8438827"/>
              <a:gd name="connsiteY342" fmla="*/ 71018 h 325465"/>
              <a:gd name="connsiteX343" fmla="*/ 773821 w 8438827"/>
              <a:gd name="connsiteY343" fmla="*/ 62141 h 325465"/>
              <a:gd name="connsiteX344" fmla="*/ 1187415 w 8438827"/>
              <a:gd name="connsiteY344" fmla="*/ 71018 h 325465"/>
              <a:gd name="connsiteX345" fmla="*/ 1267466 w 8438827"/>
              <a:gd name="connsiteY345" fmla="*/ 75457 h 325465"/>
              <a:gd name="connsiteX346" fmla="*/ 1454250 w 8438827"/>
              <a:gd name="connsiteY346" fmla="*/ 79896 h 325465"/>
              <a:gd name="connsiteX347" fmla="*/ 1601010 w 8438827"/>
              <a:gd name="connsiteY347" fmla="*/ 84334 h 325465"/>
              <a:gd name="connsiteX348" fmla="*/ 1881186 w 8438827"/>
              <a:gd name="connsiteY348" fmla="*/ 75457 h 325465"/>
              <a:gd name="connsiteX349" fmla="*/ 1947896 w 8438827"/>
              <a:gd name="connsiteY349" fmla="*/ 71018 h 325465"/>
              <a:gd name="connsiteX350" fmla="*/ 1987921 w 8438827"/>
              <a:gd name="connsiteY350" fmla="*/ 66580 h 325465"/>
              <a:gd name="connsiteX351" fmla="*/ 2228072 w 8438827"/>
              <a:gd name="connsiteY351" fmla="*/ 57702 h 325465"/>
              <a:gd name="connsiteX352" fmla="*/ 2334806 w 8438827"/>
              <a:gd name="connsiteY352" fmla="*/ 53264 h 325465"/>
              <a:gd name="connsiteX353" fmla="*/ 2401515 w 8438827"/>
              <a:gd name="connsiteY353" fmla="*/ 48825 h 325465"/>
              <a:gd name="connsiteX354" fmla="*/ 2801767 w 8438827"/>
              <a:gd name="connsiteY354" fmla="*/ 39948 h 325465"/>
              <a:gd name="connsiteX355" fmla="*/ 2868476 w 8438827"/>
              <a:gd name="connsiteY355" fmla="*/ 66580 h 325465"/>
              <a:gd name="connsiteX356" fmla="*/ 2975210 w 8438827"/>
              <a:gd name="connsiteY356" fmla="*/ 79896 h 325465"/>
              <a:gd name="connsiteX357" fmla="*/ 3215362 w 8438827"/>
              <a:gd name="connsiteY357" fmla="*/ 97651 h 325465"/>
              <a:gd name="connsiteX358" fmla="*/ 3575589 w 8438827"/>
              <a:gd name="connsiteY358" fmla="*/ 115405 h 325465"/>
              <a:gd name="connsiteX359" fmla="*/ 4069234 w 8438827"/>
              <a:gd name="connsiteY359" fmla="*/ 110967 h 325465"/>
              <a:gd name="connsiteX360" fmla="*/ 4135942 w 8438827"/>
              <a:gd name="connsiteY360" fmla="*/ 106528 h 325465"/>
              <a:gd name="connsiteX361" fmla="*/ 4215993 w 8438827"/>
              <a:gd name="connsiteY361" fmla="*/ 97651 h 325465"/>
              <a:gd name="connsiteX362" fmla="*/ 4736322 w 8438827"/>
              <a:gd name="connsiteY362" fmla="*/ 102089 h 325465"/>
              <a:gd name="connsiteX363" fmla="*/ 4789688 w 8438827"/>
              <a:gd name="connsiteY363" fmla="*/ 106528 h 325465"/>
              <a:gd name="connsiteX364" fmla="*/ 5203283 w 8438827"/>
              <a:gd name="connsiteY364" fmla="*/ 93212 h 325465"/>
              <a:gd name="connsiteX365" fmla="*/ 5590194 w 8438827"/>
              <a:gd name="connsiteY365" fmla="*/ 88773 h 325465"/>
              <a:gd name="connsiteX366" fmla="*/ 5696927 w 8438827"/>
              <a:gd name="connsiteY366" fmla="*/ 79896 h 325465"/>
              <a:gd name="connsiteX367" fmla="*/ 5750294 w 8438827"/>
              <a:gd name="connsiteY367" fmla="*/ 75457 h 325465"/>
              <a:gd name="connsiteX368" fmla="*/ 5950421 w 8438827"/>
              <a:gd name="connsiteY368" fmla="*/ 66580 h 325465"/>
              <a:gd name="connsiteX369" fmla="*/ 6043813 w 8438827"/>
              <a:gd name="connsiteY369" fmla="*/ 62141 h 325465"/>
              <a:gd name="connsiteX370" fmla="*/ 6270623 w 8438827"/>
              <a:gd name="connsiteY370" fmla="*/ 71018 h 325465"/>
              <a:gd name="connsiteX371" fmla="*/ 6310648 w 8438827"/>
              <a:gd name="connsiteY371" fmla="*/ 66580 h 325465"/>
              <a:gd name="connsiteX372" fmla="*/ 6417382 w 8438827"/>
              <a:gd name="connsiteY372" fmla="*/ 57702 h 325465"/>
              <a:gd name="connsiteX373" fmla="*/ 6657533 w 8438827"/>
              <a:gd name="connsiteY373" fmla="*/ 48825 h 325465"/>
              <a:gd name="connsiteX374" fmla="*/ 6884343 w 8438827"/>
              <a:gd name="connsiteY374" fmla="*/ 39948 h 325465"/>
              <a:gd name="connsiteX375" fmla="*/ 7084469 w 8438827"/>
              <a:gd name="connsiteY375" fmla="*/ 35509 h 325465"/>
              <a:gd name="connsiteX376" fmla="*/ 7177862 w 8438827"/>
              <a:gd name="connsiteY376" fmla="*/ 31070 h 325465"/>
              <a:gd name="connsiteX377" fmla="*/ 7217887 w 8438827"/>
              <a:gd name="connsiteY377" fmla="*/ 35509 h 325465"/>
              <a:gd name="connsiteX378" fmla="*/ 7324621 w 8438827"/>
              <a:gd name="connsiteY378" fmla="*/ 44386 h 325465"/>
              <a:gd name="connsiteX379" fmla="*/ 7418014 w 8438827"/>
              <a:gd name="connsiteY379" fmla="*/ 53264 h 325465"/>
              <a:gd name="connsiteX380" fmla="*/ 7724874 w 8438827"/>
              <a:gd name="connsiteY380" fmla="*/ 48825 h 325465"/>
              <a:gd name="connsiteX381" fmla="*/ 7791582 w 8438827"/>
              <a:gd name="connsiteY381" fmla="*/ 44386 h 325465"/>
              <a:gd name="connsiteX382" fmla="*/ 7938342 w 8438827"/>
              <a:gd name="connsiteY382" fmla="*/ 35509 h 325465"/>
              <a:gd name="connsiteX383" fmla="*/ 8031734 w 8438827"/>
              <a:gd name="connsiteY383" fmla="*/ 4438 h 325465"/>
              <a:gd name="connsiteX384" fmla="*/ 8071760 w 8438827"/>
              <a:gd name="connsiteY384" fmla="*/ 0 h 325465"/>
              <a:gd name="connsiteX385" fmla="*/ 8018392 w 8438827"/>
              <a:gd name="connsiteY385" fmla="*/ 26632 h 325465"/>
              <a:gd name="connsiteX386" fmla="*/ 8005050 w 8438827"/>
              <a:gd name="connsiteY386" fmla="*/ 39948 h 325465"/>
              <a:gd name="connsiteX387" fmla="*/ 8111785 w 8438827"/>
              <a:gd name="connsiteY387" fmla="*/ 48825 h 325465"/>
              <a:gd name="connsiteX388" fmla="*/ 8231860 w 8438827"/>
              <a:gd name="connsiteY388" fmla="*/ 57702 h 325465"/>
              <a:gd name="connsiteX389" fmla="*/ 8431986 w 8438827"/>
              <a:gd name="connsiteY389" fmla="*/ 66580 h 325465"/>
              <a:gd name="connsiteX390" fmla="*/ 8418645 w 8438827"/>
              <a:gd name="connsiteY390" fmla="*/ 84334 h 325465"/>
              <a:gd name="connsiteX391" fmla="*/ 8365278 w 8438827"/>
              <a:gd name="connsiteY391" fmla="*/ 102089 h 325465"/>
              <a:gd name="connsiteX392" fmla="*/ 8245202 w 8438827"/>
              <a:gd name="connsiteY392" fmla="*/ 133160 h 325465"/>
              <a:gd name="connsiteX393" fmla="*/ 8085101 w 8438827"/>
              <a:gd name="connsiteY393" fmla="*/ 164231 h 325465"/>
              <a:gd name="connsiteX394" fmla="*/ 8058418 w 8438827"/>
              <a:gd name="connsiteY394" fmla="*/ 173108 h 325465"/>
              <a:gd name="connsiteX395" fmla="*/ 8125127 w 8438827"/>
              <a:gd name="connsiteY395" fmla="*/ 181986 h 325465"/>
              <a:gd name="connsiteX396" fmla="*/ 8205177 w 8438827"/>
              <a:gd name="connsiteY396" fmla="*/ 177547 h 325465"/>
              <a:gd name="connsiteX397" fmla="*/ 8285228 w 8438827"/>
              <a:gd name="connsiteY397" fmla="*/ 168669 h 325465"/>
              <a:gd name="connsiteX398" fmla="*/ 8338595 w 8438827"/>
              <a:gd name="connsiteY398" fmla="*/ 164231 h 325465"/>
              <a:gd name="connsiteX399" fmla="*/ 8258543 w 8438827"/>
              <a:gd name="connsiteY399" fmla="*/ 186424 h 325465"/>
              <a:gd name="connsiteX400" fmla="*/ 8218518 w 8438827"/>
              <a:gd name="connsiteY400" fmla="*/ 190863 h 325465"/>
              <a:gd name="connsiteX401" fmla="*/ 8178493 w 8438827"/>
              <a:gd name="connsiteY401" fmla="*/ 199740 h 325465"/>
              <a:gd name="connsiteX402" fmla="*/ 8058418 w 8438827"/>
              <a:gd name="connsiteY402" fmla="*/ 208618 h 325465"/>
              <a:gd name="connsiteX403" fmla="*/ 8018392 w 8438827"/>
              <a:gd name="connsiteY403" fmla="*/ 217495 h 325465"/>
              <a:gd name="connsiteX404" fmla="*/ 7764899 w 8438827"/>
              <a:gd name="connsiteY404" fmla="*/ 244127 h 325465"/>
              <a:gd name="connsiteX405" fmla="*/ 7684849 w 8438827"/>
              <a:gd name="connsiteY405" fmla="*/ 248566 h 325465"/>
              <a:gd name="connsiteX406" fmla="*/ 7591457 w 8438827"/>
              <a:gd name="connsiteY406" fmla="*/ 261882 h 325465"/>
              <a:gd name="connsiteX407" fmla="*/ 7564772 w 8438827"/>
              <a:gd name="connsiteY407" fmla="*/ 253005 h 325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438827" h="325465" extrusionOk="0">
                <a:moveTo>
                  <a:pt x="547011" y="71018"/>
                </a:moveTo>
                <a:cubicBezTo>
                  <a:pt x="507244" y="78792"/>
                  <a:pt x="473264" y="93482"/>
                  <a:pt x="440277" y="102089"/>
                </a:cubicBezTo>
                <a:cubicBezTo>
                  <a:pt x="431638" y="106262"/>
                  <a:pt x="382969" y="108946"/>
                  <a:pt x="400252" y="110967"/>
                </a:cubicBezTo>
                <a:cubicBezTo>
                  <a:pt x="437182" y="120878"/>
                  <a:pt x="487228" y="124811"/>
                  <a:pt x="533669" y="115405"/>
                </a:cubicBezTo>
                <a:cubicBezTo>
                  <a:pt x="588154" y="105651"/>
                  <a:pt x="639499" y="116870"/>
                  <a:pt x="693771" y="110967"/>
                </a:cubicBezTo>
                <a:cubicBezTo>
                  <a:pt x="763307" y="98730"/>
                  <a:pt x="826071" y="107678"/>
                  <a:pt x="893897" y="106528"/>
                </a:cubicBezTo>
                <a:cubicBezTo>
                  <a:pt x="983702" y="95632"/>
                  <a:pt x="1058577" y="103357"/>
                  <a:pt x="1147390" y="97651"/>
                </a:cubicBezTo>
                <a:cubicBezTo>
                  <a:pt x="1261755" y="99090"/>
                  <a:pt x="1325136" y="110830"/>
                  <a:pt x="1427567" y="93212"/>
                </a:cubicBezTo>
                <a:cubicBezTo>
                  <a:pt x="1606754" y="68805"/>
                  <a:pt x="1820003" y="90071"/>
                  <a:pt x="2014604" y="75457"/>
                </a:cubicBezTo>
                <a:cubicBezTo>
                  <a:pt x="2135269" y="50792"/>
                  <a:pt x="2210942" y="99215"/>
                  <a:pt x="2308122" y="71018"/>
                </a:cubicBezTo>
                <a:cubicBezTo>
                  <a:pt x="2489763" y="73224"/>
                  <a:pt x="2516157" y="68567"/>
                  <a:pt x="2681692" y="62141"/>
                </a:cubicBezTo>
                <a:cubicBezTo>
                  <a:pt x="2727358" y="65083"/>
                  <a:pt x="2801093" y="50512"/>
                  <a:pt x="2815109" y="66580"/>
                </a:cubicBezTo>
                <a:cubicBezTo>
                  <a:pt x="2831477" y="71367"/>
                  <a:pt x="2744479" y="79555"/>
                  <a:pt x="2708375" y="84334"/>
                </a:cubicBezTo>
                <a:cubicBezTo>
                  <a:pt x="2556329" y="103248"/>
                  <a:pt x="2616383" y="97866"/>
                  <a:pt x="2521590" y="106528"/>
                </a:cubicBezTo>
                <a:cubicBezTo>
                  <a:pt x="2498650" y="109531"/>
                  <a:pt x="2479055" y="115346"/>
                  <a:pt x="2454882" y="119844"/>
                </a:cubicBezTo>
                <a:cubicBezTo>
                  <a:pt x="2430250" y="124734"/>
                  <a:pt x="2406254" y="125746"/>
                  <a:pt x="2388174" y="124283"/>
                </a:cubicBezTo>
                <a:cubicBezTo>
                  <a:pt x="2361563" y="130619"/>
                  <a:pt x="2338265" y="145339"/>
                  <a:pt x="2308122" y="142037"/>
                </a:cubicBezTo>
                <a:cubicBezTo>
                  <a:pt x="2271371" y="152065"/>
                  <a:pt x="2247952" y="141989"/>
                  <a:pt x="2228072" y="150915"/>
                </a:cubicBezTo>
                <a:cubicBezTo>
                  <a:pt x="2213169" y="156859"/>
                  <a:pt x="2203203" y="153103"/>
                  <a:pt x="2188047" y="155353"/>
                </a:cubicBezTo>
                <a:cubicBezTo>
                  <a:pt x="2226629" y="135259"/>
                  <a:pt x="2258819" y="134541"/>
                  <a:pt x="2308122" y="128721"/>
                </a:cubicBezTo>
                <a:cubicBezTo>
                  <a:pt x="2325532" y="126807"/>
                  <a:pt x="2342366" y="130746"/>
                  <a:pt x="2361489" y="124283"/>
                </a:cubicBezTo>
                <a:cubicBezTo>
                  <a:pt x="2388431" y="121595"/>
                  <a:pt x="2441540" y="115405"/>
                  <a:pt x="2441540" y="115405"/>
                </a:cubicBezTo>
                <a:cubicBezTo>
                  <a:pt x="2617459" y="130288"/>
                  <a:pt x="2717723" y="104323"/>
                  <a:pt x="2855135" y="124283"/>
                </a:cubicBezTo>
                <a:cubicBezTo>
                  <a:pt x="2874356" y="127146"/>
                  <a:pt x="2827775" y="131142"/>
                  <a:pt x="2815109" y="133160"/>
                </a:cubicBezTo>
                <a:cubicBezTo>
                  <a:pt x="2792433" y="140635"/>
                  <a:pt x="2768692" y="133984"/>
                  <a:pt x="2748400" y="142037"/>
                </a:cubicBezTo>
                <a:cubicBezTo>
                  <a:pt x="2726573" y="142140"/>
                  <a:pt x="2697221" y="148927"/>
                  <a:pt x="2668350" y="155353"/>
                </a:cubicBezTo>
                <a:cubicBezTo>
                  <a:pt x="2471376" y="166716"/>
                  <a:pt x="2638452" y="142249"/>
                  <a:pt x="2441540" y="177547"/>
                </a:cubicBezTo>
                <a:cubicBezTo>
                  <a:pt x="2203078" y="219509"/>
                  <a:pt x="2432631" y="210410"/>
                  <a:pt x="2241414" y="208618"/>
                </a:cubicBezTo>
                <a:cubicBezTo>
                  <a:pt x="2217378" y="211725"/>
                  <a:pt x="2177828" y="215172"/>
                  <a:pt x="2148022" y="217495"/>
                </a:cubicBezTo>
                <a:cubicBezTo>
                  <a:pt x="2123270" y="221945"/>
                  <a:pt x="2093371" y="220710"/>
                  <a:pt x="2067971" y="230811"/>
                </a:cubicBezTo>
                <a:cubicBezTo>
                  <a:pt x="2058833" y="232829"/>
                  <a:pt x="2015213" y="237022"/>
                  <a:pt x="2027946" y="235250"/>
                </a:cubicBezTo>
                <a:cubicBezTo>
                  <a:pt x="2087450" y="234558"/>
                  <a:pt x="2146860" y="237386"/>
                  <a:pt x="2201389" y="226372"/>
                </a:cubicBezTo>
                <a:cubicBezTo>
                  <a:pt x="2247864" y="231064"/>
                  <a:pt x="2279004" y="220022"/>
                  <a:pt x="2321464" y="221934"/>
                </a:cubicBezTo>
                <a:cubicBezTo>
                  <a:pt x="2474003" y="209282"/>
                  <a:pt x="2542754" y="245419"/>
                  <a:pt x="2628325" y="213056"/>
                </a:cubicBezTo>
                <a:cubicBezTo>
                  <a:pt x="2699433" y="217652"/>
                  <a:pt x="2754211" y="220970"/>
                  <a:pt x="2801767" y="208618"/>
                </a:cubicBezTo>
                <a:cubicBezTo>
                  <a:pt x="2868908" y="222786"/>
                  <a:pt x="2939005" y="207073"/>
                  <a:pt x="2988552" y="199740"/>
                </a:cubicBezTo>
                <a:cubicBezTo>
                  <a:pt x="3134923" y="196353"/>
                  <a:pt x="3774840" y="207348"/>
                  <a:pt x="3909133" y="181986"/>
                </a:cubicBezTo>
                <a:cubicBezTo>
                  <a:pt x="3936520" y="177842"/>
                  <a:pt x="3961378" y="176101"/>
                  <a:pt x="3989184" y="173108"/>
                </a:cubicBezTo>
                <a:cubicBezTo>
                  <a:pt x="4015472" y="172924"/>
                  <a:pt x="4070496" y="158538"/>
                  <a:pt x="4069234" y="168669"/>
                </a:cubicBezTo>
                <a:cubicBezTo>
                  <a:pt x="4067925" y="183427"/>
                  <a:pt x="4019044" y="181870"/>
                  <a:pt x="3989184" y="186424"/>
                </a:cubicBezTo>
                <a:cubicBezTo>
                  <a:pt x="3932987" y="188049"/>
                  <a:pt x="3894722" y="203734"/>
                  <a:pt x="3829082" y="213056"/>
                </a:cubicBezTo>
                <a:cubicBezTo>
                  <a:pt x="3807085" y="215177"/>
                  <a:pt x="3781763" y="214758"/>
                  <a:pt x="3762374" y="221934"/>
                </a:cubicBezTo>
                <a:cubicBezTo>
                  <a:pt x="3739860" y="219756"/>
                  <a:pt x="3671274" y="235772"/>
                  <a:pt x="3695664" y="235250"/>
                </a:cubicBezTo>
                <a:cubicBezTo>
                  <a:pt x="3742974" y="250466"/>
                  <a:pt x="3839468" y="226451"/>
                  <a:pt x="3909133" y="217495"/>
                </a:cubicBezTo>
                <a:cubicBezTo>
                  <a:pt x="3969737" y="226206"/>
                  <a:pt x="4066135" y="220303"/>
                  <a:pt x="4122601" y="208618"/>
                </a:cubicBezTo>
                <a:cubicBezTo>
                  <a:pt x="4204264" y="208383"/>
                  <a:pt x="4295826" y="194869"/>
                  <a:pt x="4362752" y="204179"/>
                </a:cubicBezTo>
                <a:cubicBezTo>
                  <a:pt x="4380723" y="197430"/>
                  <a:pt x="4396076" y="196952"/>
                  <a:pt x="4416120" y="199740"/>
                </a:cubicBezTo>
                <a:cubicBezTo>
                  <a:pt x="4429931" y="199017"/>
                  <a:pt x="4456693" y="190469"/>
                  <a:pt x="4456145" y="195302"/>
                </a:cubicBezTo>
                <a:cubicBezTo>
                  <a:pt x="4456272" y="201082"/>
                  <a:pt x="4432564" y="204365"/>
                  <a:pt x="4416120" y="208618"/>
                </a:cubicBezTo>
                <a:cubicBezTo>
                  <a:pt x="4403776" y="213378"/>
                  <a:pt x="4363642" y="212676"/>
                  <a:pt x="4376094" y="213056"/>
                </a:cubicBezTo>
                <a:cubicBezTo>
                  <a:pt x="4511696" y="212353"/>
                  <a:pt x="4600466" y="216561"/>
                  <a:pt x="4696296" y="195302"/>
                </a:cubicBezTo>
                <a:cubicBezTo>
                  <a:pt x="4950527" y="189825"/>
                  <a:pt x="4842716" y="198368"/>
                  <a:pt x="5069865" y="186424"/>
                </a:cubicBezTo>
                <a:cubicBezTo>
                  <a:pt x="5133644" y="181097"/>
                  <a:pt x="5207866" y="177795"/>
                  <a:pt x="5283333" y="173108"/>
                </a:cubicBezTo>
                <a:cubicBezTo>
                  <a:pt x="5403204" y="160556"/>
                  <a:pt x="5617073" y="173261"/>
                  <a:pt x="5723611" y="155353"/>
                </a:cubicBezTo>
                <a:cubicBezTo>
                  <a:pt x="5944746" y="141310"/>
                  <a:pt x="5829841" y="116071"/>
                  <a:pt x="6110522" y="137599"/>
                </a:cubicBezTo>
                <a:cubicBezTo>
                  <a:pt x="6088314" y="138373"/>
                  <a:pt x="5960870" y="145996"/>
                  <a:pt x="5937079" y="146476"/>
                </a:cubicBezTo>
                <a:cubicBezTo>
                  <a:pt x="5907767" y="149591"/>
                  <a:pt x="5814811" y="161727"/>
                  <a:pt x="5790320" y="164231"/>
                </a:cubicBezTo>
                <a:cubicBezTo>
                  <a:pt x="5778491" y="164480"/>
                  <a:pt x="5767080" y="170167"/>
                  <a:pt x="5750294" y="173108"/>
                </a:cubicBezTo>
                <a:cubicBezTo>
                  <a:pt x="5727225" y="182720"/>
                  <a:pt x="5642354" y="183389"/>
                  <a:pt x="5670244" y="181986"/>
                </a:cubicBezTo>
                <a:cubicBezTo>
                  <a:pt x="5800211" y="142270"/>
                  <a:pt x="5904965" y="154784"/>
                  <a:pt x="6030472" y="155353"/>
                </a:cubicBezTo>
                <a:cubicBezTo>
                  <a:pt x="6093267" y="140963"/>
                  <a:pt x="6193900" y="145778"/>
                  <a:pt x="6283965" y="146476"/>
                </a:cubicBezTo>
                <a:cubicBezTo>
                  <a:pt x="6323799" y="145500"/>
                  <a:pt x="6350404" y="145032"/>
                  <a:pt x="6390698" y="142037"/>
                </a:cubicBezTo>
                <a:cubicBezTo>
                  <a:pt x="6494422" y="127001"/>
                  <a:pt x="6460585" y="129666"/>
                  <a:pt x="6430724" y="142037"/>
                </a:cubicBezTo>
                <a:cubicBezTo>
                  <a:pt x="6418999" y="146575"/>
                  <a:pt x="6388562" y="152334"/>
                  <a:pt x="6404040" y="155353"/>
                </a:cubicBezTo>
                <a:cubicBezTo>
                  <a:pt x="6419978" y="158162"/>
                  <a:pt x="6445587" y="152611"/>
                  <a:pt x="6470750" y="150915"/>
                </a:cubicBezTo>
                <a:cubicBezTo>
                  <a:pt x="6505979" y="150469"/>
                  <a:pt x="6542087" y="146164"/>
                  <a:pt x="6577483" y="142037"/>
                </a:cubicBezTo>
                <a:cubicBezTo>
                  <a:pt x="6609409" y="134027"/>
                  <a:pt x="6676148" y="139579"/>
                  <a:pt x="6710901" y="133160"/>
                </a:cubicBezTo>
                <a:cubicBezTo>
                  <a:pt x="6744919" y="135567"/>
                  <a:pt x="6795912" y="126224"/>
                  <a:pt x="6830976" y="124283"/>
                </a:cubicBezTo>
                <a:cubicBezTo>
                  <a:pt x="6899774" y="131480"/>
                  <a:pt x="6966155" y="107913"/>
                  <a:pt x="7044444" y="119844"/>
                </a:cubicBezTo>
                <a:cubicBezTo>
                  <a:pt x="7077984" y="119252"/>
                  <a:pt x="7110580" y="118494"/>
                  <a:pt x="7137837" y="115405"/>
                </a:cubicBezTo>
                <a:cubicBezTo>
                  <a:pt x="7158652" y="113230"/>
                  <a:pt x="7182489" y="106865"/>
                  <a:pt x="7204546" y="110967"/>
                </a:cubicBezTo>
                <a:cubicBezTo>
                  <a:pt x="7215699" y="111660"/>
                  <a:pt x="7231525" y="114561"/>
                  <a:pt x="7244571" y="115405"/>
                </a:cubicBezTo>
                <a:cubicBezTo>
                  <a:pt x="7434540" y="134619"/>
                  <a:pt x="7138348" y="121004"/>
                  <a:pt x="7484722" y="106528"/>
                </a:cubicBezTo>
                <a:cubicBezTo>
                  <a:pt x="7509689" y="109882"/>
                  <a:pt x="7524166" y="107363"/>
                  <a:pt x="7551431" y="102089"/>
                </a:cubicBezTo>
                <a:cubicBezTo>
                  <a:pt x="7583405" y="103602"/>
                  <a:pt x="7619549" y="98915"/>
                  <a:pt x="7644824" y="97651"/>
                </a:cubicBezTo>
                <a:cubicBezTo>
                  <a:pt x="7666955" y="105829"/>
                  <a:pt x="7698944" y="102993"/>
                  <a:pt x="7724874" y="106528"/>
                </a:cubicBezTo>
                <a:cubicBezTo>
                  <a:pt x="7799737" y="125628"/>
                  <a:pt x="7865743" y="102444"/>
                  <a:pt x="7951684" y="110967"/>
                </a:cubicBezTo>
                <a:cubicBezTo>
                  <a:pt x="7988918" y="106375"/>
                  <a:pt x="8019317" y="110118"/>
                  <a:pt x="8058418" y="115405"/>
                </a:cubicBezTo>
                <a:cubicBezTo>
                  <a:pt x="8044714" y="114560"/>
                  <a:pt x="8028244" y="117125"/>
                  <a:pt x="8018392" y="119844"/>
                </a:cubicBezTo>
                <a:cubicBezTo>
                  <a:pt x="7940441" y="137403"/>
                  <a:pt x="8067512" y="122304"/>
                  <a:pt x="7951684" y="137599"/>
                </a:cubicBezTo>
                <a:cubicBezTo>
                  <a:pt x="7937908" y="138861"/>
                  <a:pt x="7916037" y="146851"/>
                  <a:pt x="7898317" y="150915"/>
                </a:cubicBezTo>
                <a:cubicBezTo>
                  <a:pt x="7882237" y="151098"/>
                  <a:pt x="7843770" y="164970"/>
                  <a:pt x="7858292" y="164231"/>
                </a:cubicBezTo>
                <a:cubicBezTo>
                  <a:pt x="7882252" y="167830"/>
                  <a:pt x="7913242" y="160404"/>
                  <a:pt x="7938342" y="159792"/>
                </a:cubicBezTo>
                <a:cubicBezTo>
                  <a:pt x="7955525" y="158779"/>
                  <a:pt x="7965989" y="155653"/>
                  <a:pt x="7978367" y="155353"/>
                </a:cubicBezTo>
                <a:cubicBezTo>
                  <a:pt x="8004834" y="154238"/>
                  <a:pt x="8022320" y="152619"/>
                  <a:pt x="8045076" y="150915"/>
                </a:cubicBezTo>
                <a:cubicBezTo>
                  <a:pt x="8066267" y="150437"/>
                  <a:pt x="8081917" y="151009"/>
                  <a:pt x="8098443" y="146476"/>
                </a:cubicBezTo>
                <a:cubicBezTo>
                  <a:pt x="8110873" y="142039"/>
                  <a:pt x="8122360" y="134850"/>
                  <a:pt x="8138468" y="128721"/>
                </a:cubicBezTo>
                <a:cubicBezTo>
                  <a:pt x="8168082" y="117884"/>
                  <a:pt x="8231860" y="97651"/>
                  <a:pt x="8231860" y="97651"/>
                </a:cubicBezTo>
                <a:cubicBezTo>
                  <a:pt x="8236607" y="91013"/>
                  <a:pt x="8252847" y="87180"/>
                  <a:pt x="8245202" y="84334"/>
                </a:cubicBezTo>
                <a:cubicBezTo>
                  <a:pt x="8226295" y="72030"/>
                  <a:pt x="8193625" y="82768"/>
                  <a:pt x="8165152" y="71018"/>
                </a:cubicBezTo>
                <a:cubicBezTo>
                  <a:pt x="8141190" y="69918"/>
                  <a:pt x="8054372" y="62396"/>
                  <a:pt x="8031734" y="62141"/>
                </a:cubicBezTo>
                <a:cubicBezTo>
                  <a:pt x="7987111" y="60047"/>
                  <a:pt x="7950099" y="72992"/>
                  <a:pt x="7898317" y="66580"/>
                </a:cubicBezTo>
                <a:cubicBezTo>
                  <a:pt x="7708659" y="70703"/>
                  <a:pt x="7810515" y="87959"/>
                  <a:pt x="7658165" y="84334"/>
                </a:cubicBezTo>
                <a:cubicBezTo>
                  <a:pt x="7635374" y="83494"/>
                  <a:pt x="7591982" y="91000"/>
                  <a:pt x="7564772" y="88773"/>
                </a:cubicBezTo>
                <a:cubicBezTo>
                  <a:pt x="7549607" y="95410"/>
                  <a:pt x="7531831" y="99334"/>
                  <a:pt x="7511406" y="97651"/>
                </a:cubicBezTo>
                <a:cubicBezTo>
                  <a:pt x="7499041" y="98498"/>
                  <a:pt x="7547832" y="86895"/>
                  <a:pt x="7538089" y="88773"/>
                </a:cubicBezTo>
                <a:cubicBezTo>
                  <a:pt x="7487792" y="85570"/>
                  <a:pt x="7445582" y="88777"/>
                  <a:pt x="7404672" y="97651"/>
                </a:cubicBezTo>
                <a:cubicBezTo>
                  <a:pt x="7368971" y="101178"/>
                  <a:pt x="7332747" y="105799"/>
                  <a:pt x="7297938" y="110967"/>
                </a:cubicBezTo>
                <a:cubicBezTo>
                  <a:pt x="7279359" y="111968"/>
                  <a:pt x="7258283" y="115363"/>
                  <a:pt x="7244571" y="115405"/>
                </a:cubicBezTo>
                <a:cubicBezTo>
                  <a:pt x="7230565" y="118834"/>
                  <a:pt x="7195151" y="123851"/>
                  <a:pt x="7204546" y="119844"/>
                </a:cubicBezTo>
                <a:cubicBezTo>
                  <a:pt x="7218030" y="118886"/>
                  <a:pt x="7237581" y="114900"/>
                  <a:pt x="7257913" y="110967"/>
                </a:cubicBezTo>
                <a:cubicBezTo>
                  <a:pt x="7265942" y="105958"/>
                  <a:pt x="7284653" y="102525"/>
                  <a:pt x="7284596" y="97651"/>
                </a:cubicBezTo>
                <a:cubicBezTo>
                  <a:pt x="7284515" y="86127"/>
                  <a:pt x="7192931" y="84534"/>
                  <a:pt x="7191204" y="84334"/>
                </a:cubicBezTo>
                <a:cubicBezTo>
                  <a:pt x="7105533" y="81875"/>
                  <a:pt x="7050449" y="82010"/>
                  <a:pt x="6977736" y="79896"/>
                </a:cubicBezTo>
                <a:cubicBezTo>
                  <a:pt x="6926028" y="90109"/>
                  <a:pt x="6864227" y="58554"/>
                  <a:pt x="6777610" y="84334"/>
                </a:cubicBezTo>
                <a:cubicBezTo>
                  <a:pt x="6724278" y="79656"/>
                  <a:pt x="6689783" y="91817"/>
                  <a:pt x="6644192" y="88773"/>
                </a:cubicBezTo>
                <a:cubicBezTo>
                  <a:pt x="6595530" y="75066"/>
                  <a:pt x="6769507" y="73722"/>
                  <a:pt x="6710901" y="62141"/>
                </a:cubicBezTo>
                <a:cubicBezTo>
                  <a:pt x="6693698" y="59090"/>
                  <a:pt x="6675054" y="73713"/>
                  <a:pt x="6657533" y="71018"/>
                </a:cubicBezTo>
                <a:cubicBezTo>
                  <a:pt x="6637607" y="74601"/>
                  <a:pt x="6620594" y="71523"/>
                  <a:pt x="6604167" y="75457"/>
                </a:cubicBezTo>
                <a:cubicBezTo>
                  <a:pt x="6586967" y="76334"/>
                  <a:pt x="6568747" y="81477"/>
                  <a:pt x="6550800" y="84334"/>
                </a:cubicBezTo>
                <a:cubicBezTo>
                  <a:pt x="6524047" y="87460"/>
                  <a:pt x="6447032" y="89226"/>
                  <a:pt x="6417382" y="93212"/>
                </a:cubicBezTo>
                <a:cubicBezTo>
                  <a:pt x="6317541" y="51943"/>
                  <a:pt x="6511346" y="72105"/>
                  <a:pt x="6257282" y="102089"/>
                </a:cubicBezTo>
                <a:cubicBezTo>
                  <a:pt x="6203673" y="102408"/>
                  <a:pt x="6167424" y="110465"/>
                  <a:pt x="6123864" y="115405"/>
                </a:cubicBezTo>
                <a:cubicBezTo>
                  <a:pt x="6083004" y="115426"/>
                  <a:pt x="6026342" y="123221"/>
                  <a:pt x="5963762" y="124283"/>
                </a:cubicBezTo>
                <a:cubicBezTo>
                  <a:pt x="5910289" y="131522"/>
                  <a:pt x="5858138" y="141268"/>
                  <a:pt x="5803662" y="137599"/>
                </a:cubicBezTo>
                <a:cubicBezTo>
                  <a:pt x="5692934" y="144450"/>
                  <a:pt x="5647906" y="151983"/>
                  <a:pt x="5550169" y="150915"/>
                </a:cubicBezTo>
                <a:cubicBezTo>
                  <a:pt x="5526347" y="164219"/>
                  <a:pt x="5483986" y="154104"/>
                  <a:pt x="5456776" y="159792"/>
                </a:cubicBezTo>
                <a:cubicBezTo>
                  <a:pt x="5442428" y="161073"/>
                  <a:pt x="5412227" y="167417"/>
                  <a:pt x="5416751" y="164231"/>
                </a:cubicBezTo>
                <a:cubicBezTo>
                  <a:pt x="5428796" y="156048"/>
                  <a:pt x="5448983" y="151407"/>
                  <a:pt x="5470118" y="150915"/>
                </a:cubicBezTo>
                <a:cubicBezTo>
                  <a:pt x="5482555" y="147727"/>
                  <a:pt x="5499350" y="149365"/>
                  <a:pt x="5510143" y="146476"/>
                </a:cubicBezTo>
                <a:cubicBezTo>
                  <a:pt x="5546354" y="141925"/>
                  <a:pt x="5587134" y="127671"/>
                  <a:pt x="5616877" y="128721"/>
                </a:cubicBezTo>
                <a:cubicBezTo>
                  <a:pt x="5657679" y="117403"/>
                  <a:pt x="5688752" y="125216"/>
                  <a:pt x="5723611" y="119844"/>
                </a:cubicBezTo>
                <a:cubicBezTo>
                  <a:pt x="5749241" y="115957"/>
                  <a:pt x="5835648" y="105533"/>
                  <a:pt x="5803662" y="102089"/>
                </a:cubicBezTo>
                <a:cubicBezTo>
                  <a:pt x="5770215" y="109098"/>
                  <a:pt x="5699684" y="93175"/>
                  <a:pt x="5670244" y="93212"/>
                </a:cubicBezTo>
                <a:cubicBezTo>
                  <a:pt x="5604577" y="102426"/>
                  <a:pt x="5555854" y="98468"/>
                  <a:pt x="5496801" y="97651"/>
                </a:cubicBezTo>
                <a:cubicBezTo>
                  <a:pt x="5476014" y="93824"/>
                  <a:pt x="5450292" y="100778"/>
                  <a:pt x="5430093" y="102089"/>
                </a:cubicBezTo>
                <a:cubicBezTo>
                  <a:pt x="5405555" y="103916"/>
                  <a:pt x="5379120" y="102514"/>
                  <a:pt x="5350042" y="106528"/>
                </a:cubicBezTo>
                <a:cubicBezTo>
                  <a:pt x="5314022" y="107413"/>
                  <a:pt x="5270720" y="115205"/>
                  <a:pt x="5243308" y="115405"/>
                </a:cubicBezTo>
                <a:cubicBezTo>
                  <a:pt x="5156191" y="120712"/>
                  <a:pt x="5093952" y="132632"/>
                  <a:pt x="4989815" y="124283"/>
                </a:cubicBezTo>
                <a:cubicBezTo>
                  <a:pt x="4606135" y="73213"/>
                  <a:pt x="4999643" y="154913"/>
                  <a:pt x="4642930" y="137599"/>
                </a:cubicBezTo>
                <a:cubicBezTo>
                  <a:pt x="4572806" y="137546"/>
                  <a:pt x="4640925" y="134021"/>
                  <a:pt x="4402777" y="133160"/>
                </a:cubicBezTo>
                <a:cubicBezTo>
                  <a:pt x="4389427" y="132618"/>
                  <a:pt x="4417550" y="125696"/>
                  <a:pt x="4429462" y="124283"/>
                </a:cubicBezTo>
                <a:cubicBezTo>
                  <a:pt x="4442506" y="120391"/>
                  <a:pt x="4460028" y="121608"/>
                  <a:pt x="4469487" y="119844"/>
                </a:cubicBezTo>
                <a:cubicBezTo>
                  <a:pt x="4487283" y="118145"/>
                  <a:pt x="4525950" y="111963"/>
                  <a:pt x="4509512" y="110967"/>
                </a:cubicBezTo>
                <a:cubicBezTo>
                  <a:pt x="4455308" y="114532"/>
                  <a:pt x="4402089" y="117578"/>
                  <a:pt x="4349410" y="115405"/>
                </a:cubicBezTo>
                <a:cubicBezTo>
                  <a:pt x="4171020" y="155459"/>
                  <a:pt x="4380892" y="118366"/>
                  <a:pt x="4202652" y="124283"/>
                </a:cubicBezTo>
                <a:cubicBezTo>
                  <a:pt x="4183301" y="126425"/>
                  <a:pt x="4155589" y="130913"/>
                  <a:pt x="4135942" y="128721"/>
                </a:cubicBezTo>
                <a:cubicBezTo>
                  <a:pt x="4105818" y="137311"/>
                  <a:pt x="4080273" y="129477"/>
                  <a:pt x="4055892" y="133160"/>
                </a:cubicBezTo>
                <a:cubicBezTo>
                  <a:pt x="3970612" y="111919"/>
                  <a:pt x="4079573" y="132148"/>
                  <a:pt x="3962500" y="142037"/>
                </a:cubicBezTo>
                <a:cubicBezTo>
                  <a:pt x="3927615" y="146199"/>
                  <a:pt x="3884164" y="145749"/>
                  <a:pt x="3855766" y="146476"/>
                </a:cubicBezTo>
                <a:cubicBezTo>
                  <a:pt x="3769803" y="147926"/>
                  <a:pt x="3713371" y="162762"/>
                  <a:pt x="3642298" y="159792"/>
                </a:cubicBezTo>
                <a:cubicBezTo>
                  <a:pt x="3616834" y="166336"/>
                  <a:pt x="3606484" y="158369"/>
                  <a:pt x="3575589" y="164231"/>
                </a:cubicBezTo>
                <a:cubicBezTo>
                  <a:pt x="3618216" y="154097"/>
                  <a:pt x="3646796" y="148718"/>
                  <a:pt x="3695664" y="146476"/>
                </a:cubicBezTo>
                <a:cubicBezTo>
                  <a:pt x="3724557" y="138825"/>
                  <a:pt x="3784383" y="135076"/>
                  <a:pt x="3815741" y="137599"/>
                </a:cubicBezTo>
                <a:cubicBezTo>
                  <a:pt x="3827785" y="135426"/>
                  <a:pt x="3855954" y="133756"/>
                  <a:pt x="3855766" y="128721"/>
                </a:cubicBezTo>
                <a:cubicBezTo>
                  <a:pt x="3852591" y="122709"/>
                  <a:pt x="3833547" y="123316"/>
                  <a:pt x="3815741" y="124283"/>
                </a:cubicBezTo>
                <a:cubicBezTo>
                  <a:pt x="3791135" y="126888"/>
                  <a:pt x="3763213" y="126588"/>
                  <a:pt x="3735691" y="128721"/>
                </a:cubicBezTo>
                <a:cubicBezTo>
                  <a:pt x="3625731" y="150794"/>
                  <a:pt x="3538524" y="125018"/>
                  <a:pt x="3442171" y="137599"/>
                </a:cubicBezTo>
                <a:cubicBezTo>
                  <a:pt x="3422626" y="141488"/>
                  <a:pt x="3402606" y="138168"/>
                  <a:pt x="3375463" y="142037"/>
                </a:cubicBezTo>
                <a:cubicBezTo>
                  <a:pt x="3222691" y="187119"/>
                  <a:pt x="2971138" y="158059"/>
                  <a:pt x="3135311" y="124283"/>
                </a:cubicBezTo>
                <a:cubicBezTo>
                  <a:pt x="3148885" y="121531"/>
                  <a:pt x="3163461" y="118685"/>
                  <a:pt x="3175336" y="119844"/>
                </a:cubicBezTo>
                <a:cubicBezTo>
                  <a:pt x="3192286" y="113320"/>
                  <a:pt x="3234644" y="112154"/>
                  <a:pt x="3228703" y="102089"/>
                </a:cubicBezTo>
                <a:cubicBezTo>
                  <a:pt x="3230349" y="95493"/>
                  <a:pt x="3184918" y="94639"/>
                  <a:pt x="3161995" y="97651"/>
                </a:cubicBezTo>
                <a:cubicBezTo>
                  <a:pt x="2971762" y="91386"/>
                  <a:pt x="2798338" y="110940"/>
                  <a:pt x="2628325" y="102089"/>
                </a:cubicBezTo>
                <a:cubicBezTo>
                  <a:pt x="2586782" y="104463"/>
                  <a:pt x="2543397" y="114421"/>
                  <a:pt x="2508249" y="106528"/>
                </a:cubicBezTo>
                <a:cubicBezTo>
                  <a:pt x="2483310" y="109629"/>
                  <a:pt x="2461276" y="99954"/>
                  <a:pt x="2441540" y="102089"/>
                </a:cubicBezTo>
                <a:cubicBezTo>
                  <a:pt x="2392489" y="111640"/>
                  <a:pt x="2352656" y="94998"/>
                  <a:pt x="2308122" y="106528"/>
                </a:cubicBezTo>
                <a:cubicBezTo>
                  <a:pt x="2284021" y="105050"/>
                  <a:pt x="2260168" y="108839"/>
                  <a:pt x="2241414" y="110967"/>
                </a:cubicBezTo>
                <a:cubicBezTo>
                  <a:pt x="2198441" y="114060"/>
                  <a:pt x="2105769" y="100276"/>
                  <a:pt x="2107996" y="115405"/>
                </a:cubicBezTo>
                <a:cubicBezTo>
                  <a:pt x="2095380" y="129211"/>
                  <a:pt x="2200556" y="126567"/>
                  <a:pt x="2241414" y="119844"/>
                </a:cubicBezTo>
                <a:cubicBezTo>
                  <a:pt x="2223789" y="121747"/>
                  <a:pt x="2205057" y="120931"/>
                  <a:pt x="2188047" y="124283"/>
                </a:cubicBezTo>
                <a:cubicBezTo>
                  <a:pt x="2130210" y="137748"/>
                  <a:pt x="2180234" y="137971"/>
                  <a:pt x="2094654" y="137599"/>
                </a:cubicBezTo>
                <a:cubicBezTo>
                  <a:pt x="2001508" y="141318"/>
                  <a:pt x="1814477" y="146476"/>
                  <a:pt x="1814478" y="146476"/>
                </a:cubicBezTo>
                <a:cubicBezTo>
                  <a:pt x="1787615" y="146998"/>
                  <a:pt x="1744531" y="164131"/>
                  <a:pt x="1707744" y="155353"/>
                </a:cubicBezTo>
                <a:cubicBezTo>
                  <a:pt x="1632163" y="159660"/>
                  <a:pt x="1267172" y="159288"/>
                  <a:pt x="1227440" y="164231"/>
                </a:cubicBezTo>
                <a:cubicBezTo>
                  <a:pt x="1179422" y="157304"/>
                  <a:pt x="1126510" y="163608"/>
                  <a:pt x="1094023" y="168669"/>
                </a:cubicBezTo>
                <a:cubicBezTo>
                  <a:pt x="841036" y="154740"/>
                  <a:pt x="974096" y="182913"/>
                  <a:pt x="813847" y="177547"/>
                </a:cubicBezTo>
                <a:cubicBezTo>
                  <a:pt x="834305" y="170854"/>
                  <a:pt x="848745" y="168211"/>
                  <a:pt x="867214" y="164231"/>
                </a:cubicBezTo>
                <a:cubicBezTo>
                  <a:pt x="960459" y="138710"/>
                  <a:pt x="951866" y="155640"/>
                  <a:pt x="680429" y="150915"/>
                </a:cubicBezTo>
                <a:cubicBezTo>
                  <a:pt x="755380" y="142556"/>
                  <a:pt x="742975" y="144916"/>
                  <a:pt x="600379" y="142037"/>
                </a:cubicBezTo>
                <a:cubicBezTo>
                  <a:pt x="521761" y="129568"/>
                  <a:pt x="431941" y="132703"/>
                  <a:pt x="373569" y="137599"/>
                </a:cubicBezTo>
                <a:cubicBezTo>
                  <a:pt x="290645" y="153097"/>
                  <a:pt x="218116" y="129863"/>
                  <a:pt x="146759" y="142037"/>
                </a:cubicBezTo>
                <a:cubicBezTo>
                  <a:pt x="96739" y="141633"/>
                  <a:pt x="55152" y="147255"/>
                  <a:pt x="13341" y="146476"/>
                </a:cubicBezTo>
                <a:cubicBezTo>
                  <a:pt x="-703" y="149052"/>
                  <a:pt x="5017" y="155826"/>
                  <a:pt x="0" y="159792"/>
                </a:cubicBezTo>
                <a:cubicBezTo>
                  <a:pt x="1970" y="163130"/>
                  <a:pt x="-5493" y="175789"/>
                  <a:pt x="13341" y="177547"/>
                </a:cubicBezTo>
                <a:cubicBezTo>
                  <a:pt x="38097" y="179750"/>
                  <a:pt x="68839" y="174106"/>
                  <a:pt x="93391" y="173108"/>
                </a:cubicBezTo>
                <a:cubicBezTo>
                  <a:pt x="121619" y="167072"/>
                  <a:pt x="214256" y="162243"/>
                  <a:pt x="240151" y="146476"/>
                </a:cubicBezTo>
                <a:cubicBezTo>
                  <a:pt x="253580" y="144538"/>
                  <a:pt x="265425" y="139975"/>
                  <a:pt x="280176" y="133160"/>
                </a:cubicBezTo>
                <a:cubicBezTo>
                  <a:pt x="255515" y="161201"/>
                  <a:pt x="264499" y="137908"/>
                  <a:pt x="293518" y="159792"/>
                </a:cubicBezTo>
                <a:cubicBezTo>
                  <a:pt x="327407" y="196607"/>
                  <a:pt x="277621" y="171870"/>
                  <a:pt x="373569" y="190863"/>
                </a:cubicBezTo>
                <a:cubicBezTo>
                  <a:pt x="394433" y="189824"/>
                  <a:pt x="419917" y="188343"/>
                  <a:pt x="440277" y="186424"/>
                </a:cubicBezTo>
                <a:cubicBezTo>
                  <a:pt x="476011" y="183682"/>
                  <a:pt x="547011" y="177547"/>
                  <a:pt x="547011" y="177547"/>
                </a:cubicBezTo>
                <a:cubicBezTo>
                  <a:pt x="681391" y="164813"/>
                  <a:pt x="786851" y="146631"/>
                  <a:pt x="747137" y="195302"/>
                </a:cubicBezTo>
                <a:cubicBezTo>
                  <a:pt x="737601" y="199221"/>
                  <a:pt x="730533" y="204010"/>
                  <a:pt x="720454" y="208618"/>
                </a:cubicBezTo>
                <a:cubicBezTo>
                  <a:pt x="867080" y="213622"/>
                  <a:pt x="1086556" y="249050"/>
                  <a:pt x="1280808" y="213056"/>
                </a:cubicBezTo>
                <a:cubicBezTo>
                  <a:pt x="1296369" y="214261"/>
                  <a:pt x="1255335" y="219301"/>
                  <a:pt x="1240783" y="221934"/>
                </a:cubicBezTo>
                <a:cubicBezTo>
                  <a:pt x="1229795" y="222977"/>
                  <a:pt x="1222302" y="227898"/>
                  <a:pt x="1214099" y="230811"/>
                </a:cubicBezTo>
                <a:cubicBezTo>
                  <a:pt x="1231973" y="230431"/>
                  <a:pt x="1249456" y="238146"/>
                  <a:pt x="1267466" y="239688"/>
                </a:cubicBezTo>
                <a:cubicBezTo>
                  <a:pt x="1401937" y="251027"/>
                  <a:pt x="1461267" y="253358"/>
                  <a:pt x="1614351" y="239688"/>
                </a:cubicBezTo>
                <a:cubicBezTo>
                  <a:pt x="1655126" y="233921"/>
                  <a:pt x="1684147" y="240824"/>
                  <a:pt x="1721086" y="244127"/>
                </a:cubicBezTo>
                <a:cubicBezTo>
                  <a:pt x="1731574" y="242904"/>
                  <a:pt x="1691529" y="244422"/>
                  <a:pt x="1681060" y="248566"/>
                </a:cubicBezTo>
                <a:cubicBezTo>
                  <a:pt x="1657721" y="251838"/>
                  <a:pt x="1630704" y="253984"/>
                  <a:pt x="1614351" y="257443"/>
                </a:cubicBezTo>
                <a:cubicBezTo>
                  <a:pt x="1598806" y="259326"/>
                  <a:pt x="1565567" y="267807"/>
                  <a:pt x="1574326" y="266321"/>
                </a:cubicBezTo>
                <a:cubicBezTo>
                  <a:pt x="1593056" y="258202"/>
                  <a:pt x="1607520" y="254955"/>
                  <a:pt x="1627693" y="253005"/>
                </a:cubicBezTo>
                <a:cubicBezTo>
                  <a:pt x="1645635" y="251184"/>
                  <a:pt x="1665527" y="245861"/>
                  <a:pt x="1681060" y="248566"/>
                </a:cubicBezTo>
                <a:cubicBezTo>
                  <a:pt x="1726299" y="237262"/>
                  <a:pt x="1735663" y="233209"/>
                  <a:pt x="1787794" y="226372"/>
                </a:cubicBezTo>
                <a:cubicBezTo>
                  <a:pt x="1904899" y="208805"/>
                  <a:pt x="1835047" y="223059"/>
                  <a:pt x="1934554" y="204179"/>
                </a:cubicBezTo>
                <a:cubicBezTo>
                  <a:pt x="2106743" y="188915"/>
                  <a:pt x="1895212" y="210016"/>
                  <a:pt x="2054629" y="181986"/>
                </a:cubicBezTo>
                <a:cubicBezTo>
                  <a:pt x="2068622" y="182970"/>
                  <a:pt x="2111721" y="177732"/>
                  <a:pt x="2094654" y="173108"/>
                </a:cubicBezTo>
                <a:cubicBezTo>
                  <a:pt x="2066527" y="173107"/>
                  <a:pt x="2014604" y="181986"/>
                  <a:pt x="2014604" y="181986"/>
                </a:cubicBezTo>
                <a:cubicBezTo>
                  <a:pt x="2030676" y="187800"/>
                  <a:pt x="2036300" y="192017"/>
                  <a:pt x="2054629" y="195302"/>
                </a:cubicBezTo>
                <a:cubicBezTo>
                  <a:pt x="2097202" y="196198"/>
                  <a:pt x="2150387" y="191494"/>
                  <a:pt x="2188047" y="199740"/>
                </a:cubicBezTo>
                <a:cubicBezTo>
                  <a:pt x="2216036" y="207486"/>
                  <a:pt x="2248132" y="207648"/>
                  <a:pt x="2281439" y="204179"/>
                </a:cubicBezTo>
                <a:cubicBezTo>
                  <a:pt x="2396933" y="207672"/>
                  <a:pt x="2628325" y="213056"/>
                  <a:pt x="2628325" y="213056"/>
                </a:cubicBezTo>
                <a:cubicBezTo>
                  <a:pt x="2649576" y="214527"/>
                  <a:pt x="2668820" y="212292"/>
                  <a:pt x="2695033" y="217495"/>
                </a:cubicBezTo>
                <a:cubicBezTo>
                  <a:pt x="2736200" y="220210"/>
                  <a:pt x="2769990" y="225003"/>
                  <a:pt x="2801767" y="221934"/>
                </a:cubicBezTo>
                <a:cubicBezTo>
                  <a:pt x="2819054" y="227355"/>
                  <a:pt x="2743903" y="231435"/>
                  <a:pt x="2761742" y="230811"/>
                </a:cubicBezTo>
                <a:cubicBezTo>
                  <a:pt x="2930970" y="230811"/>
                  <a:pt x="3268727" y="221935"/>
                  <a:pt x="3268728" y="221934"/>
                </a:cubicBezTo>
                <a:cubicBezTo>
                  <a:pt x="3630998" y="193713"/>
                  <a:pt x="3175771" y="144622"/>
                  <a:pt x="3482196" y="221934"/>
                </a:cubicBezTo>
                <a:cubicBezTo>
                  <a:pt x="3525775" y="218402"/>
                  <a:pt x="3569431" y="218593"/>
                  <a:pt x="3602273" y="217495"/>
                </a:cubicBezTo>
                <a:cubicBezTo>
                  <a:pt x="3714332" y="229759"/>
                  <a:pt x="3948584" y="213916"/>
                  <a:pt x="4082576" y="208618"/>
                </a:cubicBezTo>
                <a:cubicBezTo>
                  <a:pt x="4225277" y="204363"/>
                  <a:pt x="4241933" y="199362"/>
                  <a:pt x="4376094" y="186424"/>
                </a:cubicBezTo>
                <a:cubicBezTo>
                  <a:pt x="4405413" y="185695"/>
                  <a:pt x="4429781" y="178543"/>
                  <a:pt x="4456145" y="177547"/>
                </a:cubicBezTo>
                <a:cubicBezTo>
                  <a:pt x="4474935" y="174549"/>
                  <a:pt x="4490189" y="169446"/>
                  <a:pt x="4509512" y="168669"/>
                </a:cubicBezTo>
                <a:cubicBezTo>
                  <a:pt x="4538146" y="165488"/>
                  <a:pt x="4412766" y="187526"/>
                  <a:pt x="4429462" y="181986"/>
                </a:cubicBezTo>
                <a:cubicBezTo>
                  <a:pt x="4463202" y="177164"/>
                  <a:pt x="4521269" y="167523"/>
                  <a:pt x="4562879" y="155353"/>
                </a:cubicBezTo>
                <a:cubicBezTo>
                  <a:pt x="4580358" y="148527"/>
                  <a:pt x="4594720" y="144912"/>
                  <a:pt x="4616245" y="142037"/>
                </a:cubicBezTo>
                <a:cubicBezTo>
                  <a:pt x="4631156" y="136994"/>
                  <a:pt x="4659923" y="133688"/>
                  <a:pt x="4682955" y="137599"/>
                </a:cubicBezTo>
                <a:cubicBezTo>
                  <a:pt x="5129176" y="146321"/>
                  <a:pt x="4882813" y="131051"/>
                  <a:pt x="5056523" y="124283"/>
                </a:cubicBezTo>
                <a:cubicBezTo>
                  <a:pt x="5046377" y="128692"/>
                  <a:pt x="5029904" y="131722"/>
                  <a:pt x="5016498" y="133160"/>
                </a:cubicBezTo>
                <a:cubicBezTo>
                  <a:pt x="4999032" y="135995"/>
                  <a:pt x="4975363" y="138605"/>
                  <a:pt x="4963131" y="142037"/>
                </a:cubicBezTo>
                <a:cubicBezTo>
                  <a:pt x="4955094" y="144969"/>
                  <a:pt x="5014062" y="137852"/>
                  <a:pt x="5003156" y="137599"/>
                </a:cubicBezTo>
                <a:cubicBezTo>
                  <a:pt x="4984640" y="140139"/>
                  <a:pt x="4961363" y="139794"/>
                  <a:pt x="4936448" y="146476"/>
                </a:cubicBezTo>
                <a:cubicBezTo>
                  <a:pt x="4791882" y="176883"/>
                  <a:pt x="4724801" y="161860"/>
                  <a:pt x="4562879" y="173108"/>
                </a:cubicBezTo>
                <a:cubicBezTo>
                  <a:pt x="4536511" y="185796"/>
                  <a:pt x="4471005" y="179618"/>
                  <a:pt x="4442803" y="181986"/>
                </a:cubicBezTo>
                <a:cubicBezTo>
                  <a:pt x="4404065" y="184506"/>
                  <a:pt x="4372371" y="189487"/>
                  <a:pt x="4336069" y="190863"/>
                </a:cubicBezTo>
                <a:cubicBezTo>
                  <a:pt x="4311809" y="187943"/>
                  <a:pt x="4246828" y="199380"/>
                  <a:pt x="4269360" y="195302"/>
                </a:cubicBezTo>
                <a:cubicBezTo>
                  <a:pt x="4295569" y="194228"/>
                  <a:pt x="4323262" y="188630"/>
                  <a:pt x="4349410" y="190863"/>
                </a:cubicBezTo>
                <a:cubicBezTo>
                  <a:pt x="4404677" y="162375"/>
                  <a:pt x="4497216" y="191933"/>
                  <a:pt x="4562879" y="177547"/>
                </a:cubicBezTo>
                <a:cubicBezTo>
                  <a:pt x="4586028" y="175848"/>
                  <a:pt x="4606391" y="170261"/>
                  <a:pt x="4629587" y="173108"/>
                </a:cubicBezTo>
                <a:cubicBezTo>
                  <a:pt x="4650328" y="169214"/>
                  <a:pt x="4664873" y="171585"/>
                  <a:pt x="4682955" y="168669"/>
                </a:cubicBezTo>
                <a:cubicBezTo>
                  <a:pt x="4709894" y="165981"/>
                  <a:pt x="4763005" y="159791"/>
                  <a:pt x="4763005" y="159792"/>
                </a:cubicBezTo>
                <a:cubicBezTo>
                  <a:pt x="4963621" y="217288"/>
                  <a:pt x="4708151" y="221344"/>
                  <a:pt x="5149916" y="168669"/>
                </a:cubicBezTo>
                <a:cubicBezTo>
                  <a:pt x="5174666" y="168707"/>
                  <a:pt x="5206412" y="167270"/>
                  <a:pt x="5229966" y="173108"/>
                </a:cubicBezTo>
                <a:cubicBezTo>
                  <a:pt x="5275186" y="178255"/>
                  <a:pt x="5309003" y="170992"/>
                  <a:pt x="5350042" y="177547"/>
                </a:cubicBezTo>
                <a:cubicBezTo>
                  <a:pt x="5336083" y="185325"/>
                  <a:pt x="5325227" y="185365"/>
                  <a:pt x="5310016" y="190863"/>
                </a:cubicBezTo>
                <a:cubicBezTo>
                  <a:pt x="5298936" y="194622"/>
                  <a:pt x="5257738" y="197485"/>
                  <a:pt x="5269991" y="199740"/>
                </a:cubicBezTo>
                <a:cubicBezTo>
                  <a:pt x="5284602" y="201883"/>
                  <a:pt x="5414124" y="187265"/>
                  <a:pt x="5416751" y="186424"/>
                </a:cubicBezTo>
                <a:cubicBezTo>
                  <a:pt x="5455679" y="182079"/>
                  <a:pt x="5484211" y="173328"/>
                  <a:pt x="5523484" y="173108"/>
                </a:cubicBezTo>
                <a:cubicBezTo>
                  <a:pt x="5645967" y="152832"/>
                  <a:pt x="5571629" y="147447"/>
                  <a:pt x="5710269" y="142037"/>
                </a:cubicBezTo>
                <a:cubicBezTo>
                  <a:pt x="5747283" y="136366"/>
                  <a:pt x="5785622" y="133063"/>
                  <a:pt x="5817004" y="133160"/>
                </a:cubicBezTo>
                <a:cubicBezTo>
                  <a:pt x="5846731" y="123987"/>
                  <a:pt x="5880192" y="118842"/>
                  <a:pt x="5910396" y="119844"/>
                </a:cubicBezTo>
                <a:cubicBezTo>
                  <a:pt x="5942488" y="118685"/>
                  <a:pt x="5973497" y="112048"/>
                  <a:pt x="6003788" y="110967"/>
                </a:cubicBezTo>
                <a:cubicBezTo>
                  <a:pt x="6026843" y="107195"/>
                  <a:pt x="6049122" y="100112"/>
                  <a:pt x="6070497" y="97651"/>
                </a:cubicBezTo>
                <a:cubicBezTo>
                  <a:pt x="6089531" y="94677"/>
                  <a:pt x="6105774" y="96484"/>
                  <a:pt x="6123864" y="88773"/>
                </a:cubicBezTo>
                <a:cubicBezTo>
                  <a:pt x="6152195" y="84038"/>
                  <a:pt x="6180502" y="75157"/>
                  <a:pt x="6203914" y="71018"/>
                </a:cubicBezTo>
                <a:cubicBezTo>
                  <a:pt x="6213962" y="68331"/>
                  <a:pt x="6220006" y="64729"/>
                  <a:pt x="6230598" y="62141"/>
                </a:cubicBezTo>
                <a:cubicBezTo>
                  <a:pt x="6262538" y="55806"/>
                  <a:pt x="6321157" y="42289"/>
                  <a:pt x="6364015" y="44386"/>
                </a:cubicBezTo>
                <a:cubicBezTo>
                  <a:pt x="6466249" y="6505"/>
                  <a:pt x="6362512" y="48744"/>
                  <a:pt x="6470750" y="31070"/>
                </a:cubicBezTo>
                <a:cubicBezTo>
                  <a:pt x="6496863" y="27595"/>
                  <a:pt x="6550800" y="22193"/>
                  <a:pt x="6550800" y="22193"/>
                </a:cubicBezTo>
                <a:cubicBezTo>
                  <a:pt x="6537016" y="27883"/>
                  <a:pt x="6524354" y="36890"/>
                  <a:pt x="6510775" y="39948"/>
                </a:cubicBezTo>
                <a:cubicBezTo>
                  <a:pt x="6500290" y="43910"/>
                  <a:pt x="6469633" y="55005"/>
                  <a:pt x="6484091" y="53264"/>
                </a:cubicBezTo>
                <a:cubicBezTo>
                  <a:pt x="6572130" y="52369"/>
                  <a:pt x="6631239" y="55364"/>
                  <a:pt x="6697559" y="48825"/>
                </a:cubicBezTo>
                <a:cubicBezTo>
                  <a:pt x="6804966" y="31743"/>
                  <a:pt x="6872803" y="62647"/>
                  <a:pt x="6991078" y="39948"/>
                </a:cubicBezTo>
                <a:cubicBezTo>
                  <a:pt x="7110149" y="16878"/>
                  <a:pt x="6986470" y="29390"/>
                  <a:pt x="7084469" y="44386"/>
                </a:cubicBezTo>
                <a:cubicBezTo>
                  <a:pt x="7120309" y="52822"/>
                  <a:pt x="7157092" y="48182"/>
                  <a:pt x="7191204" y="48825"/>
                </a:cubicBezTo>
                <a:cubicBezTo>
                  <a:pt x="7300044" y="49463"/>
                  <a:pt x="7400423" y="61123"/>
                  <a:pt x="7511406" y="53264"/>
                </a:cubicBezTo>
                <a:cubicBezTo>
                  <a:pt x="7584300" y="41276"/>
                  <a:pt x="7584863" y="57335"/>
                  <a:pt x="7658165" y="57702"/>
                </a:cubicBezTo>
                <a:cubicBezTo>
                  <a:pt x="7925587" y="56957"/>
                  <a:pt x="7816466" y="64304"/>
                  <a:pt x="7925000" y="66580"/>
                </a:cubicBezTo>
                <a:cubicBezTo>
                  <a:pt x="7898723" y="69004"/>
                  <a:pt x="7872157" y="71289"/>
                  <a:pt x="7844950" y="75457"/>
                </a:cubicBezTo>
                <a:cubicBezTo>
                  <a:pt x="7777819" y="80727"/>
                  <a:pt x="7615277" y="72671"/>
                  <a:pt x="7564772" y="84334"/>
                </a:cubicBezTo>
                <a:cubicBezTo>
                  <a:pt x="7559652" y="82595"/>
                  <a:pt x="7480550" y="90039"/>
                  <a:pt x="7471381" y="93212"/>
                </a:cubicBezTo>
                <a:cubicBezTo>
                  <a:pt x="7444851" y="95469"/>
                  <a:pt x="7424946" y="110666"/>
                  <a:pt x="7404672" y="115405"/>
                </a:cubicBezTo>
                <a:cubicBezTo>
                  <a:pt x="7388095" y="122467"/>
                  <a:pt x="7374815" y="130722"/>
                  <a:pt x="7351304" y="133160"/>
                </a:cubicBezTo>
                <a:cubicBezTo>
                  <a:pt x="7290885" y="146874"/>
                  <a:pt x="7319738" y="141074"/>
                  <a:pt x="7271254" y="155353"/>
                </a:cubicBezTo>
                <a:cubicBezTo>
                  <a:pt x="7315201" y="156050"/>
                  <a:pt x="7376224" y="150422"/>
                  <a:pt x="7418014" y="159792"/>
                </a:cubicBezTo>
                <a:cubicBezTo>
                  <a:pt x="7555412" y="154584"/>
                  <a:pt x="7595985" y="139749"/>
                  <a:pt x="7711532" y="150915"/>
                </a:cubicBezTo>
                <a:cubicBezTo>
                  <a:pt x="7751819" y="151633"/>
                  <a:pt x="7799008" y="151205"/>
                  <a:pt x="7844950" y="155353"/>
                </a:cubicBezTo>
                <a:cubicBezTo>
                  <a:pt x="7867178" y="159518"/>
                  <a:pt x="7796411" y="157103"/>
                  <a:pt x="7764899" y="159792"/>
                </a:cubicBezTo>
                <a:cubicBezTo>
                  <a:pt x="7741317" y="163541"/>
                  <a:pt x="7720750" y="164516"/>
                  <a:pt x="7698190" y="164231"/>
                </a:cubicBezTo>
                <a:cubicBezTo>
                  <a:pt x="7645286" y="176985"/>
                  <a:pt x="7610432" y="180304"/>
                  <a:pt x="7551431" y="181986"/>
                </a:cubicBezTo>
                <a:cubicBezTo>
                  <a:pt x="7544250" y="187146"/>
                  <a:pt x="7517144" y="191086"/>
                  <a:pt x="7524747" y="195302"/>
                </a:cubicBezTo>
                <a:cubicBezTo>
                  <a:pt x="7530988" y="202106"/>
                  <a:pt x="7558183" y="196071"/>
                  <a:pt x="7578114" y="199740"/>
                </a:cubicBezTo>
                <a:cubicBezTo>
                  <a:pt x="7593607" y="200271"/>
                  <a:pt x="7603421" y="202631"/>
                  <a:pt x="7618140" y="204179"/>
                </a:cubicBezTo>
                <a:cubicBezTo>
                  <a:pt x="7497328" y="216365"/>
                  <a:pt x="7411933" y="197952"/>
                  <a:pt x="7297938" y="208618"/>
                </a:cubicBezTo>
                <a:cubicBezTo>
                  <a:pt x="7270973" y="210441"/>
                  <a:pt x="7253407" y="212710"/>
                  <a:pt x="7231229" y="213056"/>
                </a:cubicBezTo>
                <a:cubicBezTo>
                  <a:pt x="7171180" y="221915"/>
                  <a:pt x="7101045" y="228789"/>
                  <a:pt x="7044444" y="217495"/>
                </a:cubicBezTo>
                <a:cubicBezTo>
                  <a:pt x="6506667" y="353315"/>
                  <a:pt x="7116455" y="232312"/>
                  <a:pt x="6604167" y="230811"/>
                </a:cubicBezTo>
                <a:cubicBezTo>
                  <a:pt x="6580274" y="226236"/>
                  <a:pt x="6548194" y="227633"/>
                  <a:pt x="6524116" y="235250"/>
                </a:cubicBezTo>
                <a:cubicBezTo>
                  <a:pt x="6487133" y="235891"/>
                  <a:pt x="6433673" y="238267"/>
                  <a:pt x="6390698" y="239688"/>
                </a:cubicBezTo>
                <a:cubicBezTo>
                  <a:pt x="6358359" y="253768"/>
                  <a:pt x="6308125" y="233294"/>
                  <a:pt x="6270623" y="244127"/>
                </a:cubicBezTo>
                <a:cubicBezTo>
                  <a:pt x="6108769" y="254611"/>
                  <a:pt x="5971681" y="269357"/>
                  <a:pt x="5817004" y="239688"/>
                </a:cubicBezTo>
                <a:cubicBezTo>
                  <a:pt x="5741488" y="231724"/>
                  <a:pt x="5630839" y="265342"/>
                  <a:pt x="5550169" y="244127"/>
                </a:cubicBezTo>
                <a:cubicBezTo>
                  <a:pt x="5508223" y="233271"/>
                  <a:pt x="5462743" y="240908"/>
                  <a:pt x="5430093" y="248566"/>
                </a:cubicBezTo>
                <a:cubicBezTo>
                  <a:pt x="5400437" y="247582"/>
                  <a:pt x="5485579" y="247050"/>
                  <a:pt x="5510143" y="244127"/>
                </a:cubicBezTo>
                <a:cubicBezTo>
                  <a:pt x="5570512" y="256882"/>
                  <a:pt x="5629129" y="247588"/>
                  <a:pt x="5696927" y="239688"/>
                </a:cubicBezTo>
                <a:cubicBezTo>
                  <a:pt x="5808291" y="237503"/>
                  <a:pt x="5921166" y="243555"/>
                  <a:pt x="5977104" y="235250"/>
                </a:cubicBezTo>
                <a:cubicBezTo>
                  <a:pt x="5955442" y="244892"/>
                  <a:pt x="5909125" y="233788"/>
                  <a:pt x="5883712" y="239688"/>
                </a:cubicBezTo>
                <a:cubicBezTo>
                  <a:pt x="5655470" y="197029"/>
                  <a:pt x="5843927" y="240500"/>
                  <a:pt x="5283333" y="239688"/>
                </a:cubicBezTo>
                <a:cubicBezTo>
                  <a:pt x="5217184" y="254287"/>
                  <a:pt x="5152329" y="242693"/>
                  <a:pt x="5069865" y="244127"/>
                </a:cubicBezTo>
                <a:cubicBezTo>
                  <a:pt x="5044679" y="240000"/>
                  <a:pt x="5000149" y="242722"/>
                  <a:pt x="4976473" y="248566"/>
                </a:cubicBezTo>
                <a:cubicBezTo>
                  <a:pt x="4711054" y="241556"/>
                  <a:pt x="4877756" y="235055"/>
                  <a:pt x="4722980" y="257443"/>
                </a:cubicBezTo>
                <a:cubicBezTo>
                  <a:pt x="4610394" y="274824"/>
                  <a:pt x="4722794" y="223912"/>
                  <a:pt x="4442803" y="270759"/>
                </a:cubicBezTo>
                <a:cubicBezTo>
                  <a:pt x="4035185" y="253002"/>
                  <a:pt x="4253208" y="288732"/>
                  <a:pt x="3735691" y="297391"/>
                </a:cubicBezTo>
                <a:cubicBezTo>
                  <a:pt x="3684705" y="316274"/>
                  <a:pt x="3472569" y="305209"/>
                  <a:pt x="3415488" y="315146"/>
                </a:cubicBezTo>
                <a:cubicBezTo>
                  <a:pt x="3394837" y="322395"/>
                  <a:pt x="3327227" y="314962"/>
                  <a:pt x="3348779" y="324024"/>
                </a:cubicBezTo>
                <a:cubicBezTo>
                  <a:pt x="3372740" y="333513"/>
                  <a:pt x="3416515" y="313109"/>
                  <a:pt x="3442171" y="319585"/>
                </a:cubicBezTo>
                <a:cubicBezTo>
                  <a:pt x="3492882" y="318068"/>
                  <a:pt x="3566644" y="319064"/>
                  <a:pt x="3628956" y="315146"/>
                </a:cubicBezTo>
                <a:cubicBezTo>
                  <a:pt x="3835204" y="292309"/>
                  <a:pt x="3774177" y="291720"/>
                  <a:pt x="3869107" y="292953"/>
                </a:cubicBezTo>
                <a:cubicBezTo>
                  <a:pt x="3847307" y="290274"/>
                  <a:pt x="3817696" y="283524"/>
                  <a:pt x="3789057" y="284075"/>
                </a:cubicBezTo>
                <a:cubicBezTo>
                  <a:pt x="3592498" y="277929"/>
                  <a:pt x="3573975" y="283703"/>
                  <a:pt x="3442171" y="292953"/>
                </a:cubicBezTo>
                <a:cubicBezTo>
                  <a:pt x="3395557" y="287591"/>
                  <a:pt x="3350664" y="288246"/>
                  <a:pt x="3295413" y="288514"/>
                </a:cubicBezTo>
                <a:cubicBezTo>
                  <a:pt x="3277313" y="288424"/>
                  <a:pt x="3236776" y="291512"/>
                  <a:pt x="3242045" y="284075"/>
                </a:cubicBezTo>
                <a:cubicBezTo>
                  <a:pt x="3246508" y="276616"/>
                  <a:pt x="3288201" y="275494"/>
                  <a:pt x="3308754" y="270759"/>
                </a:cubicBezTo>
                <a:cubicBezTo>
                  <a:pt x="3281963" y="261630"/>
                  <a:pt x="3242462" y="263562"/>
                  <a:pt x="3215362" y="266321"/>
                </a:cubicBezTo>
                <a:cubicBezTo>
                  <a:pt x="3076969" y="254134"/>
                  <a:pt x="3014118" y="244367"/>
                  <a:pt x="2881818" y="248566"/>
                </a:cubicBezTo>
                <a:cubicBezTo>
                  <a:pt x="2752620" y="242327"/>
                  <a:pt x="2624089" y="224461"/>
                  <a:pt x="2508249" y="239688"/>
                </a:cubicBezTo>
                <a:cubicBezTo>
                  <a:pt x="2456401" y="256399"/>
                  <a:pt x="2374488" y="218182"/>
                  <a:pt x="2334806" y="235250"/>
                </a:cubicBezTo>
                <a:cubicBezTo>
                  <a:pt x="2267840" y="239830"/>
                  <a:pt x="2206095" y="250954"/>
                  <a:pt x="2148022" y="239688"/>
                </a:cubicBezTo>
                <a:cubicBezTo>
                  <a:pt x="2134584" y="238318"/>
                  <a:pt x="2186752" y="230890"/>
                  <a:pt x="2174705" y="226372"/>
                </a:cubicBezTo>
                <a:cubicBezTo>
                  <a:pt x="2157054" y="222892"/>
                  <a:pt x="2104325" y="227547"/>
                  <a:pt x="2121338" y="235250"/>
                </a:cubicBezTo>
                <a:cubicBezTo>
                  <a:pt x="2135645" y="239133"/>
                  <a:pt x="2160915" y="229553"/>
                  <a:pt x="2188047" y="230811"/>
                </a:cubicBezTo>
                <a:cubicBezTo>
                  <a:pt x="2238652" y="222724"/>
                  <a:pt x="2306549" y="227500"/>
                  <a:pt x="2348147" y="226372"/>
                </a:cubicBezTo>
                <a:cubicBezTo>
                  <a:pt x="2376197" y="221922"/>
                  <a:pt x="2434723" y="217276"/>
                  <a:pt x="2414857" y="239688"/>
                </a:cubicBezTo>
                <a:cubicBezTo>
                  <a:pt x="2412423" y="242733"/>
                  <a:pt x="2389385" y="249917"/>
                  <a:pt x="2374832" y="248566"/>
                </a:cubicBezTo>
                <a:cubicBezTo>
                  <a:pt x="2357080" y="250963"/>
                  <a:pt x="2343403" y="256963"/>
                  <a:pt x="2321464" y="257443"/>
                </a:cubicBezTo>
                <a:cubicBezTo>
                  <a:pt x="2139270" y="269897"/>
                  <a:pt x="2046078" y="266950"/>
                  <a:pt x="1881186" y="275198"/>
                </a:cubicBezTo>
                <a:cubicBezTo>
                  <a:pt x="1748230" y="285731"/>
                  <a:pt x="1824167" y="273252"/>
                  <a:pt x="1641035" y="288514"/>
                </a:cubicBezTo>
                <a:cubicBezTo>
                  <a:pt x="1610546" y="292879"/>
                  <a:pt x="1581976" y="297932"/>
                  <a:pt x="1547643" y="297391"/>
                </a:cubicBezTo>
                <a:cubicBezTo>
                  <a:pt x="1519820" y="297001"/>
                  <a:pt x="1498810" y="305773"/>
                  <a:pt x="1467593" y="301830"/>
                </a:cubicBezTo>
                <a:cubicBezTo>
                  <a:pt x="1446940" y="299461"/>
                  <a:pt x="1433135" y="302830"/>
                  <a:pt x="1414225" y="306269"/>
                </a:cubicBezTo>
                <a:cubicBezTo>
                  <a:pt x="1383930" y="303450"/>
                  <a:pt x="1348128" y="308444"/>
                  <a:pt x="1320833" y="301830"/>
                </a:cubicBezTo>
                <a:cubicBezTo>
                  <a:pt x="1163716" y="299068"/>
                  <a:pt x="1085612" y="303883"/>
                  <a:pt x="1240783" y="288514"/>
                </a:cubicBezTo>
                <a:cubicBezTo>
                  <a:pt x="1259763" y="288856"/>
                  <a:pt x="1274982" y="289442"/>
                  <a:pt x="1294150" y="284075"/>
                </a:cubicBezTo>
                <a:cubicBezTo>
                  <a:pt x="964873" y="301666"/>
                  <a:pt x="1302765" y="328638"/>
                  <a:pt x="386911" y="275198"/>
                </a:cubicBezTo>
                <a:cubicBezTo>
                  <a:pt x="310787" y="272752"/>
                  <a:pt x="254899" y="257601"/>
                  <a:pt x="173443" y="270759"/>
                </a:cubicBezTo>
                <a:cubicBezTo>
                  <a:pt x="186687" y="269798"/>
                  <a:pt x="201145" y="267807"/>
                  <a:pt x="213468" y="261882"/>
                </a:cubicBezTo>
                <a:cubicBezTo>
                  <a:pt x="237133" y="254992"/>
                  <a:pt x="280176" y="239689"/>
                  <a:pt x="280176" y="239688"/>
                </a:cubicBezTo>
                <a:cubicBezTo>
                  <a:pt x="284314" y="232382"/>
                  <a:pt x="306344" y="226982"/>
                  <a:pt x="293518" y="226372"/>
                </a:cubicBezTo>
                <a:cubicBezTo>
                  <a:pt x="264759" y="220193"/>
                  <a:pt x="247219" y="235991"/>
                  <a:pt x="213468" y="235250"/>
                </a:cubicBezTo>
                <a:cubicBezTo>
                  <a:pt x="200732" y="237964"/>
                  <a:pt x="189197" y="233960"/>
                  <a:pt x="173443" y="239688"/>
                </a:cubicBezTo>
                <a:cubicBezTo>
                  <a:pt x="59261" y="232849"/>
                  <a:pt x="85394" y="247828"/>
                  <a:pt x="53366" y="208618"/>
                </a:cubicBezTo>
                <a:cubicBezTo>
                  <a:pt x="39608" y="200474"/>
                  <a:pt x="37878" y="192229"/>
                  <a:pt x="26683" y="181986"/>
                </a:cubicBezTo>
                <a:cubicBezTo>
                  <a:pt x="23275" y="179069"/>
                  <a:pt x="17365" y="172082"/>
                  <a:pt x="13341" y="168669"/>
                </a:cubicBezTo>
                <a:cubicBezTo>
                  <a:pt x="23566" y="163506"/>
                  <a:pt x="31877" y="158494"/>
                  <a:pt x="40025" y="155353"/>
                </a:cubicBezTo>
                <a:cubicBezTo>
                  <a:pt x="61256" y="142469"/>
                  <a:pt x="49919" y="131727"/>
                  <a:pt x="80050" y="119844"/>
                </a:cubicBezTo>
                <a:cubicBezTo>
                  <a:pt x="155340" y="87877"/>
                  <a:pt x="136369" y="98804"/>
                  <a:pt x="213468" y="84334"/>
                </a:cubicBezTo>
                <a:cubicBezTo>
                  <a:pt x="231883" y="80289"/>
                  <a:pt x="252613" y="75148"/>
                  <a:pt x="266834" y="71018"/>
                </a:cubicBezTo>
                <a:cubicBezTo>
                  <a:pt x="308170" y="64968"/>
                  <a:pt x="341038" y="64879"/>
                  <a:pt x="386911" y="53264"/>
                </a:cubicBezTo>
                <a:cubicBezTo>
                  <a:pt x="406058" y="51020"/>
                  <a:pt x="422475" y="46474"/>
                  <a:pt x="440277" y="44386"/>
                </a:cubicBezTo>
                <a:cubicBezTo>
                  <a:pt x="452385" y="39589"/>
                  <a:pt x="468809" y="36584"/>
                  <a:pt x="480302" y="35509"/>
                </a:cubicBezTo>
                <a:cubicBezTo>
                  <a:pt x="493432" y="36910"/>
                  <a:pt x="509448" y="34944"/>
                  <a:pt x="520328" y="31070"/>
                </a:cubicBezTo>
                <a:cubicBezTo>
                  <a:pt x="490296" y="63609"/>
                  <a:pt x="483388" y="50398"/>
                  <a:pt x="506986" y="71018"/>
                </a:cubicBezTo>
                <a:cubicBezTo>
                  <a:pt x="598042" y="59232"/>
                  <a:pt x="686901" y="63360"/>
                  <a:pt x="773821" y="62141"/>
                </a:cubicBezTo>
                <a:cubicBezTo>
                  <a:pt x="1000658" y="60444"/>
                  <a:pt x="862312" y="86187"/>
                  <a:pt x="1187415" y="71018"/>
                </a:cubicBezTo>
                <a:cubicBezTo>
                  <a:pt x="1214984" y="66123"/>
                  <a:pt x="1235706" y="76705"/>
                  <a:pt x="1267466" y="75457"/>
                </a:cubicBezTo>
                <a:cubicBezTo>
                  <a:pt x="1345514" y="76270"/>
                  <a:pt x="1404400" y="82342"/>
                  <a:pt x="1454250" y="79896"/>
                </a:cubicBezTo>
                <a:cubicBezTo>
                  <a:pt x="1493245" y="86258"/>
                  <a:pt x="1560726" y="87284"/>
                  <a:pt x="1601010" y="84334"/>
                </a:cubicBezTo>
                <a:cubicBezTo>
                  <a:pt x="1667431" y="69236"/>
                  <a:pt x="1808279" y="82752"/>
                  <a:pt x="1881186" y="75457"/>
                </a:cubicBezTo>
                <a:cubicBezTo>
                  <a:pt x="1906307" y="77668"/>
                  <a:pt x="1922562" y="77054"/>
                  <a:pt x="1947896" y="71018"/>
                </a:cubicBezTo>
                <a:cubicBezTo>
                  <a:pt x="1959974" y="70140"/>
                  <a:pt x="1973292" y="67048"/>
                  <a:pt x="1987921" y="66580"/>
                </a:cubicBezTo>
                <a:cubicBezTo>
                  <a:pt x="2048725" y="59451"/>
                  <a:pt x="2162596" y="48537"/>
                  <a:pt x="2228072" y="57702"/>
                </a:cubicBezTo>
                <a:cubicBezTo>
                  <a:pt x="2261326" y="54479"/>
                  <a:pt x="2302434" y="52838"/>
                  <a:pt x="2334806" y="53264"/>
                </a:cubicBezTo>
                <a:cubicBezTo>
                  <a:pt x="2358923" y="55462"/>
                  <a:pt x="2377277" y="53596"/>
                  <a:pt x="2401515" y="48825"/>
                </a:cubicBezTo>
                <a:cubicBezTo>
                  <a:pt x="2546837" y="60037"/>
                  <a:pt x="2667511" y="54975"/>
                  <a:pt x="2801767" y="39948"/>
                </a:cubicBezTo>
                <a:cubicBezTo>
                  <a:pt x="2917989" y="61013"/>
                  <a:pt x="2819713" y="27749"/>
                  <a:pt x="2868476" y="66580"/>
                </a:cubicBezTo>
                <a:cubicBezTo>
                  <a:pt x="2885126" y="73744"/>
                  <a:pt x="2949197" y="78525"/>
                  <a:pt x="2975210" y="79896"/>
                </a:cubicBezTo>
                <a:cubicBezTo>
                  <a:pt x="3081587" y="107109"/>
                  <a:pt x="3005234" y="76021"/>
                  <a:pt x="3215362" y="97651"/>
                </a:cubicBezTo>
                <a:cubicBezTo>
                  <a:pt x="3566927" y="145346"/>
                  <a:pt x="3405728" y="96828"/>
                  <a:pt x="3575589" y="115405"/>
                </a:cubicBezTo>
                <a:cubicBezTo>
                  <a:pt x="3742645" y="107219"/>
                  <a:pt x="3911021" y="85443"/>
                  <a:pt x="4069234" y="110967"/>
                </a:cubicBezTo>
                <a:cubicBezTo>
                  <a:pt x="4093453" y="111589"/>
                  <a:pt x="4114318" y="109142"/>
                  <a:pt x="4135942" y="106528"/>
                </a:cubicBezTo>
                <a:cubicBezTo>
                  <a:pt x="4163078" y="104066"/>
                  <a:pt x="4215993" y="97651"/>
                  <a:pt x="4215993" y="97651"/>
                </a:cubicBezTo>
                <a:cubicBezTo>
                  <a:pt x="4414537" y="91120"/>
                  <a:pt x="4562620" y="117815"/>
                  <a:pt x="4736322" y="102089"/>
                </a:cubicBezTo>
                <a:cubicBezTo>
                  <a:pt x="4756389" y="105185"/>
                  <a:pt x="4769577" y="107666"/>
                  <a:pt x="4789688" y="106528"/>
                </a:cubicBezTo>
                <a:cubicBezTo>
                  <a:pt x="5571069" y="71576"/>
                  <a:pt x="4815033" y="58630"/>
                  <a:pt x="5203283" y="93212"/>
                </a:cubicBezTo>
                <a:cubicBezTo>
                  <a:pt x="5295801" y="88939"/>
                  <a:pt x="5444224" y="103786"/>
                  <a:pt x="5590194" y="88773"/>
                </a:cubicBezTo>
                <a:cubicBezTo>
                  <a:pt x="5675908" y="76330"/>
                  <a:pt x="5594571" y="71734"/>
                  <a:pt x="5696927" y="79896"/>
                </a:cubicBezTo>
                <a:cubicBezTo>
                  <a:pt x="5710480" y="78287"/>
                  <a:pt x="5733212" y="74617"/>
                  <a:pt x="5750294" y="75457"/>
                </a:cubicBezTo>
                <a:cubicBezTo>
                  <a:pt x="5837182" y="68808"/>
                  <a:pt x="5857716" y="74666"/>
                  <a:pt x="5950421" y="66580"/>
                </a:cubicBezTo>
                <a:cubicBezTo>
                  <a:pt x="5984193" y="61360"/>
                  <a:pt x="6015340" y="62582"/>
                  <a:pt x="6043813" y="62141"/>
                </a:cubicBezTo>
                <a:cubicBezTo>
                  <a:pt x="6090762" y="39910"/>
                  <a:pt x="6214754" y="90491"/>
                  <a:pt x="6270623" y="71018"/>
                </a:cubicBezTo>
                <a:cubicBezTo>
                  <a:pt x="6283095" y="71030"/>
                  <a:pt x="6297163" y="65519"/>
                  <a:pt x="6310648" y="66580"/>
                </a:cubicBezTo>
                <a:cubicBezTo>
                  <a:pt x="6348145" y="66594"/>
                  <a:pt x="6387809" y="60175"/>
                  <a:pt x="6417382" y="57702"/>
                </a:cubicBezTo>
                <a:cubicBezTo>
                  <a:pt x="6476145" y="46513"/>
                  <a:pt x="6556298" y="62806"/>
                  <a:pt x="6657533" y="48825"/>
                </a:cubicBezTo>
                <a:cubicBezTo>
                  <a:pt x="6741706" y="45803"/>
                  <a:pt x="6814926" y="32962"/>
                  <a:pt x="6884343" y="39948"/>
                </a:cubicBezTo>
                <a:cubicBezTo>
                  <a:pt x="6952291" y="51890"/>
                  <a:pt x="7021645" y="19715"/>
                  <a:pt x="7084469" y="35509"/>
                </a:cubicBezTo>
                <a:cubicBezTo>
                  <a:pt x="7113005" y="36917"/>
                  <a:pt x="7141378" y="28603"/>
                  <a:pt x="7177862" y="31070"/>
                </a:cubicBezTo>
                <a:cubicBezTo>
                  <a:pt x="7192696" y="31978"/>
                  <a:pt x="7202436" y="36261"/>
                  <a:pt x="7217887" y="35509"/>
                </a:cubicBezTo>
                <a:cubicBezTo>
                  <a:pt x="7261149" y="45720"/>
                  <a:pt x="7290561" y="43106"/>
                  <a:pt x="7324621" y="44386"/>
                </a:cubicBezTo>
                <a:cubicBezTo>
                  <a:pt x="7354130" y="48883"/>
                  <a:pt x="7385260" y="45586"/>
                  <a:pt x="7418014" y="53264"/>
                </a:cubicBezTo>
                <a:cubicBezTo>
                  <a:pt x="7503293" y="47081"/>
                  <a:pt x="7615451" y="33645"/>
                  <a:pt x="7724874" y="48825"/>
                </a:cubicBezTo>
                <a:cubicBezTo>
                  <a:pt x="7749590" y="48702"/>
                  <a:pt x="7771471" y="48289"/>
                  <a:pt x="7791582" y="44386"/>
                </a:cubicBezTo>
                <a:cubicBezTo>
                  <a:pt x="7948866" y="27047"/>
                  <a:pt x="7774804" y="67753"/>
                  <a:pt x="7938342" y="35509"/>
                </a:cubicBezTo>
                <a:cubicBezTo>
                  <a:pt x="7974121" y="18283"/>
                  <a:pt x="7978359" y="14055"/>
                  <a:pt x="8031734" y="4438"/>
                </a:cubicBezTo>
                <a:cubicBezTo>
                  <a:pt x="8044601" y="2318"/>
                  <a:pt x="8061919" y="1659"/>
                  <a:pt x="8071760" y="0"/>
                </a:cubicBezTo>
                <a:cubicBezTo>
                  <a:pt x="8022737" y="30676"/>
                  <a:pt x="8078559" y="-13321"/>
                  <a:pt x="8018392" y="26632"/>
                </a:cubicBezTo>
                <a:cubicBezTo>
                  <a:pt x="8010644" y="30425"/>
                  <a:pt x="8010322" y="34925"/>
                  <a:pt x="8005050" y="39948"/>
                </a:cubicBezTo>
                <a:cubicBezTo>
                  <a:pt x="8073779" y="36011"/>
                  <a:pt x="8003589" y="43617"/>
                  <a:pt x="8111785" y="48825"/>
                </a:cubicBezTo>
                <a:cubicBezTo>
                  <a:pt x="8297083" y="119738"/>
                  <a:pt x="8002939" y="68646"/>
                  <a:pt x="8231860" y="57702"/>
                </a:cubicBezTo>
                <a:cubicBezTo>
                  <a:pt x="8301655" y="106501"/>
                  <a:pt x="8192843" y="68905"/>
                  <a:pt x="8431986" y="66580"/>
                </a:cubicBezTo>
                <a:cubicBezTo>
                  <a:pt x="8449733" y="71003"/>
                  <a:pt x="8427669" y="78879"/>
                  <a:pt x="8418645" y="84334"/>
                </a:cubicBezTo>
                <a:cubicBezTo>
                  <a:pt x="8410406" y="90550"/>
                  <a:pt x="8389277" y="97927"/>
                  <a:pt x="8365278" y="102089"/>
                </a:cubicBezTo>
                <a:cubicBezTo>
                  <a:pt x="8323490" y="106795"/>
                  <a:pt x="8287689" y="127498"/>
                  <a:pt x="8245202" y="133160"/>
                </a:cubicBezTo>
                <a:cubicBezTo>
                  <a:pt x="8227080" y="137682"/>
                  <a:pt x="8124764" y="144276"/>
                  <a:pt x="8085101" y="164231"/>
                </a:cubicBezTo>
                <a:cubicBezTo>
                  <a:pt x="8075227" y="166547"/>
                  <a:pt x="8068703" y="170066"/>
                  <a:pt x="8058418" y="173108"/>
                </a:cubicBezTo>
                <a:cubicBezTo>
                  <a:pt x="8080918" y="170197"/>
                  <a:pt x="8095913" y="178584"/>
                  <a:pt x="8125127" y="181986"/>
                </a:cubicBezTo>
                <a:cubicBezTo>
                  <a:pt x="8158724" y="185187"/>
                  <a:pt x="8178814" y="176024"/>
                  <a:pt x="8205177" y="177547"/>
                </a:cubicBezTo>
                <a:cubicBezTo>
                  <a:pt x="8229937" y="172622"/>
                  <a:pt x="8256817" y="177448"/>
                  <a:pt x="8285228" y="168669"/>
                </a:cubicBezTo>
                <a:cubicBezTo>
                  <a:pt x="8303692" y="167185"/>
                  <a:pt x="8319569" y="167477"/>
                  <a:pt x="8338595" y="164231"/>
                </a:cubicBezTo>
                <a:cubicBezTo>
                  <a:pt x="8311049" y="172651"/>
                  <a:pt x="8299200" y="181664"/>
                  <a:pt x="8258543" y="186424"/>
                </a:cubicBezTo>
                <a:cubicBezTo>
                  <a:pt x="8247574" y="188941"/>
                  <a:pt x="8230447" y="188169"/>
                  <a:pt x="8218518" y="190863"/>
                </a:cubicBezTo>
                <a:cubicBezTo>
                  <a:pt x="8203824" y="194142"/>
                  <a:pt x="8192893" y="196469"/>
                  <a:pt x="8178493" y="199740"/>
                </a:cubicBezTo>
                <a:cubicBezTo>
                  <a:pt x="8166619" y="202428"/>
                  <a:pt x="8087399" y="204666"/>
                  <a:pt x="8058418" y="208618"/>
                </a:cubicBezTo>
                <a:cubicBezTo>
                  <a:pt x="8044724" y="211313"/>
                  <a:pt x="8033358" y="215779"/>
                  <a:pt x="8018392" y="217495"/>
                </a:cubicBezTo>
                <a:cubicBezTo>
                  <a:pt x="7946517" y="220597"/>
                  <a:pt x="7869846" y="232375"/>
                  <a:pt x="7764899" y="244127"/>
                </a:cubicBezTo>
                <a:cubicBezTo>
                  <a:pt x="7735929" y="246878"/>
                  <a:pt x="7719334" y="246023"/>
                  <a:pt x="7684849" y="248566"/>
                </a:cubicBezTo>
                <a:cubicBezTo>
                  <a:pt x="7684650" y="248652"/>
                  <a:pt x="7605545" y="260714"/>
                  <a:pt x="7591457" y="261882"/>
                </a:cubicBezTo>
                <a:cubicBezTo>
                  <a:pt x="7579123" y="261061"/>
                  <a:pt x="7564772" y="253005"/>
                  <a:pt x="7564772" y="253005"/>
                </a:cubicBezTo>
              </a:path>
            </a:pathLst>
          </a:custGeom>
          <a:noFill/>
          <a:ln w="57150"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51329 w 8505435"/>
                      <a:gd name="connsiteY0" fmla="*/ 215153 h 986001"/>
                      <a:gd name="connsiteX1" fmla="*/ 443753 w 8505435"/>
                      <a:gd name="connsiteY1" fmla="*/ 309283 h 986001"/>
                      <a:gd name="connsiteX2" fmla="*/ 403412 w 8505435"/>
                      <a:gd name="connsiteY2" fmla="*/ 336177 h 986001"/>
                      <a:gd name="connsiteX3" fmla="*/ 537882 w 8505435"/>
                      <a:gd name="connsiteY3" fmla="*/ 349624 h 986001"/>
                      <a:gd name="connsiteX4" fmla="*/ 699247 w 8505435"/>
                      <a:gd name="connsiteY4" fmla="*/ 336177 h 986001"/>
                      <a:gd name="connsiteX5" fmla="*/ 900953 w 8505435"/>
                      <a:gd name="connsiteY5" fmla="*/ 322730 h 986001"/>
                      <a:gd name="connsiteX6" fmla="*/ 1156447 w 8505435"/>
                      <a:gd name="connsiteY6" fmla="*/ 295836 h 986001"/>
                      <a:gd name="connsiteX7" fmla="*/ 1438835 w 8505435"/>
                      <a:gd name="connsiteY7" fmla="*/ 282388 h 986001"/>
                      <a:gd name="connsiteX8" fmla="*/ 2030506 w 8505435"/>
                      <a:gd name="connsiteY8" fmla="*/ 228600 h 986001"/>
                      <a:gd name="connsiteX9" fmla="*/ 2326341 w 8505435"/>
                      <a:gd name="connsiteY9" fmla="*/ 215153 h 986001"/>
                      <a:gd name="connsiteX10" fmla="*/ 2702859 w 8505435"/>
                      <a:gd name="connsiteY10" fmla="*/ 188259 h 986001"/>
                      <a:gd name="connsiteX11" fmla="*/ 2837329 w 8505435"/>
                      <a:gd name="connsiteY11" fmla="*/ 201706 h 986001"/>
                      <a:gd name="connsiteX12" fmla="*/ 2729753 w 8505435"/>
                      <a:gd name="connsiteY12" fmla="*/ 255494 h 986001"/>
                      <a:gd name="connsiteX13" fmla="*/ 2541494 w 8505435"/>
                      <a:gd name="connsiteY13" fmla="*/ 322730 h 986001"/>
                      <a:gd name="connsiteX14" fmla="*/ 2474259 w 8505435"/>
                      <a:gd name="connsiteY14" fmla="*/ 363071 h 986001"/>
                      <a:gd name="connsiteX15" fmla="*/ 2407024 w 8505435"/>
                      <a:gd name="connsiteY15" fmla="*/ 376518 h 986001"/>
                      <a:gd name="connsiteX16" fmla="*/ 2326341 w 8505435"/>
                      <a:gd name="connsiteY16" fmla="*/ 430306 h 986001"/>
                      <a:gd name="connsiteX17" fmla="*/ 2245659 w 8505435"/>
                      <a:gd name="connsiteY17" fmla="*/ 457200 h 986001"/>
                      <a:gd name="connsiteX18" fmla="*/ 2205318 w 8505435"/>
                      <a:gd name="connsiteY18" fmla="*/ 470647 h 986001"/>
                      <a:gd name="connsiteX19" fmla="*/ 2326341 w 8505435"/>
                      <a:gd name="connsiteY19" fmla="*/ 389965 h 986001"/>
                      <a:gd name="connsiteX20" fmla="*/ 2380129 w 8505435"/>
                      <a:gd name="connsiteY20" fmla="*/ 376518 h 986001"/>
                      <a:gd name="connsiteX21" fmla="*/ 2460812 w 8505435"/>
                      <a:gd name="connsiteY21" fmla="*/ 349624 h 986001"/>
                      <a:gd name="connsiteX22" fmla="*/ 2877671 w 8505435"/>
                      <a:gd name="connsiteY22" fmla="*/ 376518 h 986001"/>
                      <a:gd name="connsiteX23" fmla="*/ 2837329 w 8505435"/>
                      <a:gd name="connsiteY23" fmla="*/ 403412 h 986001"/>
                      <a:gd name="connsiteX24" fmla="*/ 2770094 w 8505435"/>
                      <a:gd name="connsiteY24" fmla="*/ 430306 h 986001"/>
                      <a:gd name="connsiteX25" fmla="*/ 2689412 w 8505435"/>
                      <a:gd name="connsiteY25" fmla="*/ 470647 h 986001"/>
                      <a:gd name="connsiteX26" fmla="*/ 2460812 w 8505435"/>
                      <a:gd name="connsiteY26" fmla="*/ 537883 h 986001"/>
                      <a:gd name="connsiteX27" fmla="*/ 2259106 w 8505435"/>
                      <a:gd name="connsiteY27" fmla="*/ 632012 h 986001"/>
                      <a:gd name="connsiteX28" fmla="*/ 2164977 w 8505435"/>
                      <a:gd name="connsiteY28" fmla="*/ 658906 h 986001"/>
                      <a:gd name="connsiteX29" fmla="*/ 2084294 w 8505435"/>
                      <a:gd name="connsiteY29" fmla="*/ 699247 h 986001"/>
                      <a:gd name="connsiteX30" fmla="*/ 2043953 w 8505435"/>
                      <a:gd name="connsiteY30" fmla="*/ 712694 h 986001"/>
                      <a:gd name="connsiteX31" fmla="*/ 2218765 w 8505435"/>
                      <a:gd name="connsiteY31" fmla="*/ 685800 h 986001"/>
                      <a:gd name="connsiteX32" fmla="*/ 2339788 w 8505435"/>
                      <a:gd name="connsiteY32" fmla="*/ 672353 h 986001"/>
                      <a:gd name="connsiteX33" fmla="*/ 2649071 w 8505435"/>
                      <a:gd name="connsiteY33" fmla="*/ 645459 h 986001"/>
                      <a:gd name="connsiteX34" fmla="*/ 2823882 w 8505435"/>
                      <a:gd name="connsiteY34" fmla="*/ 632012 h 986001"/>
                      <a:gd name="connsiteX35" fmla="*/ 3012141 w 8505435"/>
                      <a:gd name="connsiteY35" fmla="*/ 605118 h 986001"/>
                      <a:gd name="connsiteX36" fmla="*/ 3939988 w 8505435"/>
                      <a:gd name="connsiteY36" fmla="*/ 551330 h 986001"/>
                      <a:gd name="connsiteX37" fmla="*/ 4020671 w 8505435"/>
                      <a:gd name="connsiteY37" fmla="*/ 524436 h 986001"/>
                      <a:gd name="connsiteX38" fmla="*/ 4101353 w 8505435"/>
                      <a:gd name="connsiteY38" fmla="*/ 510988 h 986001"/>
                      <a:gd name="connsiteX39" fmla="*/ 4020671 w 8505435"/>
                      <a:gd name="connsiteY39" fmla="*/ 564777 h 986001"/>
                      <a:gd name="connsiteX40" fmla="*/ 3859306 w 8505435"/>
                      <a:gd name="connsiteY40" fmla="*/ 645459 h 986001"/>
                      <a:gd name="connsiteX41" fmla="*/ 3792071 w 8505435"/>
                      <a:gd name="connsiteY41" fmla="*/ 672353 h 986001"/>
                      <a:gd name="connsiteX42" fmla="*/ 3724835 w 8505435"/>
                      <a:gd name="connsiteY42" fmla="*/ 712694 h 986001"/>
                      <a:gd name="connsiteX43" fmla="*/ 3939988 w 8505435"/>
                      <a:gd name="connsiteY43" fmla="*/ 658906 h 986001"/>
                      <a:gd name="connsiteX44" fmla="*/ 4155141 w 8505435"/>
                      <a:gd name="connsiteY44" fmla="*/ 632012 h 986001"/>
                      <a:gd name="connsiteX45" fmla="*/ 4397188 w 8505435"/>
                      <a:gd name="connsiteY45" fmla="*/ 618565 h 986001"/>
                      <a:gd name="connsiteX46" fmla="*/ 4450977 w 8505435"/>
                      <a:gd name="connsiteY46" fmla="*/ 605118 h 986001"/>
                      <a:gd name="connsiteX47" fmla="*/ 4491318 w 8505435"/>
                      <a:gd name="connsiteY47" fmla="*/ 591671 h 986001"/>
                      <a:gd name="connsiteX48" fmla="*/ 4450977 w 8505435"/>
                      <a:gd name="connsiteY48" fmla="*/ 632012 h 986001"/>
                      <a:gd name="connsiteX49" fmla="*/ 4410635 w 8505435"/>
                      <a:gd name="connsiteY49" fmla="*/ 645459 h 986001"/>
                      <a:gd name="connsiteX50" fmla="*/ 4733365 w 8505435"/>
                      <a:gd name="connsiteY50" fmla="*/ 591671 h 986001"/>
                      <a:gd name="connsiteX51" fmla="*/ 5109882 w 8505435"/>
                      <a:gd name="connsiteY51" fmla="*/ 564777 h 986001"/>
                      <a:gd name="connsiteX52" fmla="*/ 5325035 w 8505435"/>
                      <a:gd name="connsiteY52" fmla="*/ 524436 h 986001"/>
                      <a:gd name="connsiteX53" fmla="*/ 5768788 w 8505435"/>
                      <a:gd name="connsiteY53" fmla="*/ 470647 h 986001"/>
                      <a:gd name="connsiteX54" fmla="*/ 6158753 w 8505435"/>
                      <a:gd name="connsiteY54" fmla="*/ 416859 h 986001"/>
                      <a:gd name="connsiteX55" fmla="*/ 5983941 w 8505435"/>
                      <a:gd name="connsiteY55" fmla="*/ 443753 h 986001"/>
                      <a:gd name="connsiteX56" fmla="*/ 5836024 w 8505435"/>
                      <a:gd name="connsiteY56" fmla="*/ 497541 h 986001"/>
                      <a:gd name="connsiteX57" fmla="*/ 5795682 w 8505435"/>
                      <a:gd name="connsiteY57" fmla="*/ 524436 h 986001"/>
                      <a:gd name="connsiteX58" fmla="*/ 5715000 w 8505435"/>
                      <a:gd name="connsiteY58" fmla="*/ 551330 h 986001"/>
                      <a:gd name="connsiteX59" fmla="*/ 6078071 w 8505435"/>
                      <a:gd name="connsiteY59" fmla="*/ 470647 h 986001"/>
                      <a:gd name="connsiteX60" fmla="*/ 6333565 w 8505435"/>
                      <a:gd name="connsiteY60" fmla="*/ 443753 h 986001"/>
                      <a:gd name="connsiteX61" fmla="*/ 6441141 w 8505435"/>
                      <a:gd name="connsiteY61" fmla="*/ 430306 h 986001"/>
                      <a:gd name="connsiteX62" fmla="*/ 6481482 w 8505435"/>
                      <a:gd name="connsiteY62" fmla="*/ 430306 h 986001"/>
                      <a:gd name="connsiteX63" fmla="*/ 6454588 w 8505435"/>
                      <a:gd name="connsiteY63" fmla="*/ 470647 h 986001"/>
                      <a:gd name="connsiteX64" fmla="*/ 6521824 w 8505435"/>
                      <a:gd name="connsiteY64" fmla="*/ 457200 h 986001"/>
                      <a:gd name="connsiteX65" fmla="*/ 6629400 w 8505435"/>
                      <a:gd name="connsiteY65" fmla="*/ 430306 h 986001"/>
                      <a:gd name="connsiteX66" fmla="*/ 6763871 w 8505435"/>
                      <a:gd name="connsiteY66" fmla="*/ 403412 h 986001"/>
                      <a:gd name="connsiteX67" fmla="*/ 6884894 w 8505435"/>
                      <a:gd name="connsiteY67" fmla="*/ 376518 h 986001"/>
                      <a:gd name="connsiteX68" fmla="*/ 7100047 w 8505435"/>
                      <a:gd name="connsiteY68" fmla="*/ 363071 h 986001"/>
                      <a:gd name="connsiteX69" fmla="*/ 7194177 w 8505435"/>
                      <a:gd name="connsiteY69" fmla="*/ 349624 h 986001"/>
                      <a:gd name="connsiteX70" fmla="*/ 7261412 w 8505435"/>
                      <a:gd name="connsiteY70" fmla="*/ 336177 h 986001"/>
                      <a:gd name="connsiteX71" fmla="*/ 7301753 w 8505435"/>
                      <a:gd name="connsiteY71" fmla="*/ 349624 h 986001"/>
                      <a:gd name="connsiteX72" fmla="*/ 7543800 w 8505435"/>
                      <a:gd name="connsiteY72" fmla="*/ 322730 h 986001"/>
                      <a:gd name="connsiteX73" fmla="*/ 7611035 w 8505435"/>
                      <a:gd name="connsiteY73" fmla="*/ 309283 h 986001"/>
                      <a:gd name="connsiteX74" fmla="*/ 7705165 w 8505435"/>
                      <a:gd name="connsiteY74" fmla="*/ 295836 h 986001"/>
                      <a:gd name="connsiteX75" fmla="*/ 7785847 w 8505435"/>
                      <a:gd name="connsiteY75" fmla="*/ 322730 h 986001"/>
                      <a:gd name="connsiteX76" fmla="*/ 8014447 w 8505435"/>
                      <a:gd name="connsiteY76" fmla="*/ 336177 h 986001"/>
                      <a:gd name="connsiteX77" fmla="*/ 8122024 w 8505435"/>
                      <a:gd name="connsiteY77" fmla="*/ 349624 h 986001"/>
                      <a:gd name="connsiteX78" fmla="*/ 8081682 w 8505435"/>
                      <a:gd name="connsiteY78" fmla="*/ 363071 h 986001"/>
                      <a:gd name="connsiteX79" fmla="*/ 8014447 w 8505435"/>
                      <a:gd name="connsiteY79" fmla="*/ 416859 h 986001"/>
                      <a:gd name="connsiteX80" fmla="*/ 7960659 w 8505435"/>
                      <a:gd name="connsiteY80" fmla="*/ 457200 h 986001"/>
                      <a:gd name="connsiteX81" fmla="*/ 7920318 w 8505435"/>
                      <a:gd name="connsiteY81" fmla="*/ 497541 h 986001"/>
                      <a:gd name="connsiteX82" fmla="*/ 8001000 w 8505435"/>
                      <a:gd name="connsiteY82" fmla="*/ 484094 h 986001"/>
                      <a:gd name="connsiteX83" fmla="*/ 8041341 w 8505435"/>
                      <a:gd name="connsiteY83" fmla="*/ 470647 h 986001"/>
                      <a:gd name="connsiteX84" fmla="*/ 8108577 w 8505435"/>
                      <a:gd name="connsiteY84" fmla="*/ 457200 h 986001"/>
                      <a:gd name="connsiteX85" fmla="*/ 8162365 w 8505435"/>
                      <a:gd name="connsiteY85" fmla="*/ 443753 h 986001"/>
                      <a:gd name="connsiteX86" fmla="*/ 8202706 w 8505435"/>
                      <a:gd name="connsiteY86" fmla="*/ 389965 h 986001"/>
                      <a:gd name="connsiteX87" fmla="*/ 8296835 w 8505435"/>
                      <a:gd name="connsiteY87" fmla="*/ 295836 h 986001"/>
                      <a:gd name="connsiteX88" fmla="*/ 8310282 w 8505435"/>
                      <a:gd name="connsiteY88" fmla="*/ 255494 h 986001"/>
                      <a:gd name="connsiteX89" fmla="*/ 8229600 w 8505435"/>
                      <a:gd name="connsiteY89" fmla="*/ 215153 h 986001"/>
                      <a:gd name="connsiteX90" fmla="*/ 8095129 w 8505435"/>
                      <a:gd name="connsiteY90" fmla="*/ 188259 h 986001"/>
                      <a:gd name="connsiteX91" fmla="*/ 7960659 w 8505435"/>
                      <a:gd name="connsiteY91" fmla="*/ 201706 h 986001"/>
                      <a:gd name="connsiteX92" fmla="*/ 7718612 w 8505435"/>
                      <a:gd name="connsiteY92" fmla="*/ 255494 h 986001"/>
                      <a:gd name="connsiteX93" fmla="*/ 7624482 w 8505435"/>
                      <a:gd name="connsiteY93" fmla="*/ 268941 h 986001"/>
                      <a:gd name="connsiteX94" fmla="*/ 7570694 w 8505435"/>
                      <a:gd name="connsiteY94" fmla="*/ 295836 h 986001"/>
                      <a:gd name="connsiteX95" fmla="*/ 7597588 w 8505435"/>
                      <a:gd name="connsiteY95" fmla="*/ 268941 h 986001"/>
                      <a:gd name="connsiteX96" fmla="*/ 7463118 w 8505435"/>
                      <a:gd name="connsiteY96" fmla="*/ 295836 h 986001"/>
                      <a:gd name="connsiteX97" fmla="*/ 7355541 w 8505435"/>
                      <a:gd name="connsiteY97" fmla="*/ 336177 h 986001"/>
                      <a:gd name="connsiteX98" fmla="*/ 7301753 w 8505435"/>
                      <a:gd name="connsiteY98" fmla="*/ 349624 h 986001"/>
                      <a:gd name="connsiteX99" fmla="*/ 7261412 w 8505435"/>
                      <a:gd name="connsiteY99" fmla="*/ 363071 h 986001"/>
                      <a:gd name="connsiteX100" fmla="*/ 7315200 w 8505435"/>
                      <a:gd name="connsiteY100" fmla="*/ 336177 h 986001"/>
                      <a:gd name="connsiteX101" fmla="*/ 7342094 w 8505435"/>
                      <a:gd name="connsiteY101" fmla="*/ 295836 h 986001"/>
                      <a:gd name="connsiteX102" fmla="*/ 7247965 w 8505435"/>
                      <a:gd name="connsiteY102" fmla="*/ 255494 h 986001"/>
                      <a:gd name="connsiteX103" fmla="*/ 7032812 w 8505435"/>
                      <a:gd name="connsiteY103" fmla="*/ 242047 h 986001"/>
                      <a:gd name="connsiteX104" fmla="*/ 6831106 w 8505435"/>
                      <a:gd name="connsiteY104" fmla="*/ 255494 h 986001"/>
                      <a:gd name="connsiteX105" fmla="*/ 6696635 w 8505435"/>
                      <a:gd name="connsiteY105" fmla="*/ 268941 h 986001"/>
                      <a:gd name="connsiteX106" fmla="*/ 6763871 w 8505435"/>
                      <a:gd name="connsiteY106" fmla="*/ 188259 h 986001"/>
                      <a:gd name="connsiteX107" fmla="*/ 6710082 w 8505435"/>
                      <a:gd name="connsiteY107" fmla="*/ 215153 h 986001"/>
                      <a:gd name="connsiteX108" fmla="*/ 6656294 w 8505435"/>
                      <a:gd name="connsiteY108" fmla="*/ 228600 h 986001"/>
                      <a:gd name="connsiteX109" fmla="*/ 6602506 w 8505435"/>
                      <a:gd name="connsiteY109" fmla="*/ 255494 h 986001"/>
                      <a:gd name="connsiteX110" fmla="*/ 6468035 w 8505435"/>
                      <a:gd name="connsiteY110" fmla="*/ 282388 h 986001"/>
                      <a:gd name="connsiteX111" fmla="*/ 6306671 w 8505435"/>
                      <a:gd name="connsiteY111" fmla="*/ 309283 h 986001"/>
                      <a:gd name="connsiteX112" fmla="*/ 6172200 w 8505435"/>
                      <a:gd name="connsiteY112" fmla="*/ 349624 h 986001"/>
                      <a:gd name="connsiteX113" fmla="*/ 6010835 w 8505435"/>
                      <a:gd name="connsiteY113" fmla="*/ 376518 h 986001"/>
                      <a:gd name="connsiteX114" fmla="*/ 5849471 w 8505435"/>
                      <a:gd name="connsiteY114" fmla="*/ 416859 h 986001"/>
                      <a:gd name="connsiteX115" fmla="*/ 5593977 w 8505435"/>
                      <a:gd name="connsiteY115" fmla="*/ 457200 h 986001"/>
                      <a:gd name="connsiteX116" fmla="*/ 5499847 w 8505435"/>
                      <a:gd name="connsiteY116" fmla="*/ 484094 h 986001"/>
                      <a:gd name="connsiteX117" fmla="*/ 5459506 w 8505435"/>
                      <a:gd name="connsiteY117" fmla="*/ 497541 h 986001"/>
                      <a:gd name="connsiteX118" fmla="*/ 5513294 w 8505435"/>
                      <a:gd name="connsiteY118" fmla="*/ 457200 h 986001"/>
                      <a:gd name="connsiteX119" fmla="*/ 5553635 w 8505435"/>
                      <a:gd name="connsiteY119" fmla="*/ 443753 h 986001"/>
                      <a:gd name="connsiteX120" fmla="*/ 5661212 w 8505435"/>
                      <a:gd name="connsiteY120" fmla="*/ 389965 h 986001"/>
                      <a:gd name="connsiteX121" fmla="*/ 5768788 w 8505435"/>
                      <a:gd name="connsiteY121" fmla="*/ 363071 h 986001"/>
                      <a:gd name="connsiteX122" fmla="*/ 5849471 w 8505435"/>
                      <a:gd name="connsiteY122" fmla="*/ 309283 h 986001"/>
                      <a:gd name="connsiteX123" fmla="*/ 5715000 w 8505435"/>
                      <a:gd name="connsiteY123" fmla="*/ 282388 h 986001"/>
                      <a:gd name="connsiteX124" fmla="*/ 5540188 w 8505435"/>
                      <a:gd name="connsiteY124" fmla="*/ 295836 h 986001"/>
                      <a:gd name="connsiteX125" fmla="*/ 5472953 w 8505435"/>
                      <a:gd name="connsiteY125" fmla="*/ 309283 h 986001"/>
                      <a:gd name="connsiteX126" fmla="*/ 5392271 w 8505435"/>
                      <a:gd name="connsiteY126" fmla="*/ 322730 h 986001"/>
                      <a:gd name="connsiteX127" fmla="*/ 5284694 w 8505435"/>
                      <a:gd name="connsiteY127" fmla="*/ 349624 h 986001"/>
                      <a:gd name="connsiteX128" fmla="*/ 5029200 w 8505435"/>
                      <a:gd name="connsiteY128" fmla="*/ 376518 h 986001"/>
                      <a:gd name="connsiteX129" fmla="*/ 4679577 w 8505435"/>
                      <a:gd name="connsiteY129" fmla="*/ 416859 h 986001"/>
                      <a:gd name="connsiteX130" fmla="*/ 4437529 w 8505435"/>
                      <a:gd name="connsiteY130" fmla="*/ 403412 h 986001"/>
                      <a:gd name="connsiteX131" fmla="*/ 4464424 w 8505435"/>
                      <a:gd name="connsiteY131" fmla="*/ 376518 h 986001"/>
                      <a:gd name="connsiteX132" fmla="*/ 4504765 w 8505435"/>
                      <a:gd name="connsiteY132" fmla="*/ 363071 h 986001"/>
                      <a:gd name="connsiteX133" fmla="*/ 4545106 w 8505435"/>
                      <a:gd name="connsiteY133" fmla="*/ 336177 h 986001"/>
                      <a:gd name="connsiteX134" fmla="*/ 4383741 w 8505435"/>
                      <a:gd name="connsiteY134" fmla="*/ 349624 h 986001"/>
                      <a:gd name="connsiteX135" fmla="*/ 4235824 w 8505435"/>
                      <a:gd name="connsiteY135" fmla="*/ 376518 h 986001"/>
                      <a:gd name="connsiteX136" fmla="*/ 4168588 w 8505435"/>
                      <a:gd name="connsiteY136" fmla="*/ 389965 h 986001"/>
                      <a:gd name="connsiteX137" fmla="*/ 4087906 w 8505435"/>
                      <a:gd name="connsiteY137" fmla="*/ 403412 h 986001"/>
                      <a:gd name="connsiteX138" fmla="*/ 3993777 w 8505435"/>
                      <a:gd name="connsiteY138" fmla="*/ 430306 h 986001"/>
                      <a:gd name="connsiteX139" fmla="*/ 3886200 w 8505435"/>
                      <a:gd name="connsiteY139" fmla="*/ 443753 h 986001"/>
                      <a:gd name="connsiteX140" fmla="*/ 3671047 w 8505435"/>
                      <a:gd name="connsiteY140" fmla="*/ 484094 h 986001"/>
                      <a:gd name="connsiteX141" fmla="*/ 3603812 w 8505435"/>
                      <a:gd name="connsiteY141" fmla="*/ 497541 h 986001"/>
                      <a:gd name="connsiteX142" fmla="*/ 3724835 w 8505435"/>
                      <a:gd name="connsiteY142" fmla="*/ 443753 h 986001"/>
                      <a:gd name="connsiteX143" fmla="*/ 3845859 w 8505435"/>
                      <a:gd name="connsiteY143" fmla="*/ 416859 h 986001"/>
                      <a:gd name="connsiteX144" fmla="*/ 3886200 w 8505435"/>
                      <a:gd name="connsiteY144" fmla="*/ 389965 h 986001"/>
                      <a:gd name="connsiteX145" fmla="*/ 3845859 w 8505435"/>
                      <a:gd name="connsiteY145" fmla="*/ 376518 h 986001"/>
                      <a:gd name="connsiteX146" fmla="*/ 3765177 w 8505435"/>
                      <a:gd name="connsiteY146" fmla="*/ 389965 h 986001"/>
                      <a:gd name="connsiteX147" fmla="*/ 3469341 w 8505435"/>
                      <a:gd name="connsiteY147" fmla="*/ 416859 h 986001"/>
                      <a:gd name="connsiteX148" fmla="*/ 3402106 w 8505435"/>
                      <a:gd name="connsiteY148" fmla="*/ 430306 h 986001"/>
                      <a:gd name="connsiteX149" fmla="*/ 3160059 w 8505435"/>
                      <a:gd name="connsiteY149" fmla="*/ 376518 h 986001"/>
                      <a:gd name="connsiteX150" fmla="*/ 3200400 w 8505435"/>
                      <a:gd name="connsiteY150" fmla="*/ 363071 h 986001"/>
                      <a:gd name="connsiteX151" fmla="*/ 3254188 w 8505435"/>
                      <a:gd name="connsiteY151" fmla="*/ 309283 h 986001"/>
                      <a:gd name="connsiteX152" fmla="*/ 3186953 w 8505435"/>
                      <a:gd name="connsiteY152" fmla="*/ 295836 h 986001"/>
                      <a:gd name="connsiteX153" fmla="*/ 2649071 w 8505435"/>
                      <a:gd name="connsiteY153" fmla="*/ 309283 h 986001"/>
                      <a:gd name="connsiteX154" fmla="*/ 2528047 w 8505435"/>
                      <a:gd name="connsiteY154" fmla="*/ 322730 h 986001"/>
                      <a:gd name="connsiteX155" fmla="*/ 2460812 w 8505435"/>
                      <a:gd name="connsiteY155" fmla="*/ 309283 h 986001"/>
                      <a:gd name="connsiteX156" fmla="*/ 2326341 w 8505435"/>
                      <a:gd name="connsiteY156" fmla="*/ 322730 h 986001"/>
                      <a:gd name="connsiteX157" fmla="*/ 2259106 w 8505435"/>
                      <a:gd name="connsiteY157" fmla="*/ 336177 h 986001"/>
                      <a:gd name="connsiteX158" fmla="*/ 2124635 w 8505435"/>
                      <a:gd name="connsiteY158" fmla="*/ 349624 h 986001"/>
                      <a:gd name="connsiteX159" fmla="*/ 2259106 w 8505435"/>
                      <a:gd name="connsiteY159" fmla="*/ 363071 h 986001"/>
                      <a:gd name="connsiteX160" fmla="*/ 2205318 w 8505435"/>
                      <a:gd name="connsiteY160" fmla="*/ 376518 h 986001"/>
                      <a:gd name="connsiteX161" fmla="*/ 2111188 w 8505435"/>
                      <a:gd name="connsiteY161" fmla="*/ 416859 h 986001"/>
                      <a:gd name="connsiteX162" fmla="*/ 1828800 w 8505435"/>
                      <a:gd name="connsiteY162" fmla="*/ 443753 h 986001"/>
                      <a:gd name="connsiteX163" fmla="*/ 1721224 w 8505435"/>
                      <a:gd name="connsiteY163" fmla="*/ 470647 h 986001"/>
                      <a:gd name="connsiteX164" fmla="*/ 1237129 w 8505435"/>
                      <a:gd name="connsiteY164" fmla="*/ 497541 h 986001"/>
                      <a:gd name="connsiteX165" fmla="*/ 1102659 w 8505435"/>
                      <a:gd name="connsiteY165" fmla="*/ 510988 h 986001"/>
                      <a:gd name="connsiteX166" fmla="*/ 820271 w 8505435"/>
                      <a:gd name="connsiteY166" fmla="*/ 537883 h 986001"/>
                      <a:gd name="connsiteX167" fmla="*/ 874059 w 8505435"/>
                      <a:gd name="connsiteY167" fmla="*/ 497541 h 986001"/>
                      <a:gd name="connsiteX168" fmla="*/ 685800 w 8505435"/>
                      <a:gd name="connsiteY168" fmla="*/ 457200 h 986001"/>
                      <a:gd name="connsiteX169" fmla="*/ 605118 w 8505435"/>
                      <a:gd name="connsiteY169" fmla="*/ 430306 h 986001"/>
                      <a:gd name="connsiteX170" fmla="*/ 376518 w 8505435"/>
                      <a:gd name="connsiteY170" fmla="*/ 416859 h 986001"/>
                      <a:gd name="connsiteX171" fmla="*/ 147918 w 8505435"/>
                      <a:gd name="connsiteY171" fmla="*/ 430306 h 986001"/>
                      <a:gd name="connsiteX172" fmla="*/ 13447 w 8505435"/>
                      <a:gd name="connsiteY172" fmla="*/ 443753 h 986001"/>
                      <a:gd name="connsiteX173" fmla="*/ 0 w 8505435"/>
                      <a:gd name="connsiteY173" fmla="*/ 484094 h 986001"/>
                      <a:gd name="connsiteX174" fmla="*/ 13447 w 8505435"/>
                      <a:gd name="connsiteY174" fmla="*/ 537883 h 986001"/>
                      <a:gd name="connsiteX175" fmla="*/ 94129 w 8505435"/>
                      <a:gd name="connsiteY175" fmla="*/ 524436 h 986001"/>
                      <a:gd name="connsiteX176" fmla="*/ 242047 w 8505435"/>
                      <a:gd name="connsiteY176" fmla="*/ 443753 h 986001"/>
                      <a:gd name="connsiteX177" fmla="*/ 282388 w 8505435"/>
                      <a:gd name="connsiteY177" fmla="*/ 403412 h 986001"/>
                      <a:gd name="connsiteX178" fmla="*/ 295835 w 8505435"/>
                      <a:gd name="connsiteY178" fmla="*/ 484094 h 986001"/>
                      <a:gd name="connsiteX179" fmla="*/ 376518 w 8505435"/>
                      <a:gd name="connsiteY179" fmla="*/ 578224 h 986001"/>
                      <a:gd name="connsiteX180" fmla="*/ 443753 w 8505435"/>
                      <a:gd name="connsiteY180" fmla="*/ 564777 h 986001"/>
                      <a:gd name="connsiteX181" fmla="*/ 551329 w 8505435"/>
                      <a:gd name="connsiteY181" fmla="*/ 537883 h 986001"/>
                      <a:gd name="connsiteX182" fmla="*/ 753035 w 8505435"/>
                      <a:gd name="connsiteY182" fmla="*/ 591671 h 986001"/>
                      <a:gd name="connsiteX183" fmla="*/ 726141 w 8505435"/>
                      <a:gd name="connsiteY183" fmla="*/ 632012 h 986001"/>
                      <a:gd name="connsiteX184" fmla="*/ 1290918 w 8505435"/>
                      <a:gd name="connsiteY184" fmla="*/ 645459 h 986001"/>
                      <a:gd name="connsiteX185" fmla="*/ 1250577 w 8505435"/>
                      <a:gd name="connsiteY185" fmla="*/ 672353 h 986001"/>
                      <a:gd name="connsiteX186" fmla="*/ 1223682 w 8505435"/>
                      <a:gd name="connsiteY186" fmla="*/ 699247 h 986001"/>
                      <a:gd name="connsiteX187" fmla="*/ 1277471 w 8505435"/>
                      <a:gd name="connsiteY187" fmla="*/ 726141 h 986001"/>
                      <a:gd name="connsiteX188" fmla="*/ 1627094 w 8505435"/>
                      <a:gd name="connsiteY188" fmla="*/ 726141 h 986001"/>
                      <a:gd name="connsiteX189" fmla="*/ 1734671 w 8505435"/>
                      <a:gd name="connsiteY189" fmla="*/ 739588 h 986001"/>
                      <a:gd name="connsiteX190" fmla="*/ 1694329 w 8505435"/>
                      <a:gd name="connsiteY190" fmla="*/ 753036 h 986001"/>
                      <a:gd name="connsiteX191" fmla="*/ 1627094 w 8505435"/>
                      <a:gd name="connsiteY191" fmla="*/ 779930 h 986001"/>
                      <a:gd name="connsiteX192" fmla="*/ 1586753 w 8505435"/>
                      <a:gd name="connsiteY192" fmla="*/ 806824 h 986001"/>
                      <a:gd name="connsiteX193" fmla="*/ 1640541 w 8505435"/>
                      <a:gd name="connsiteY193" fmla="*/ 766483 h 986001"/>
                      <a:gd name="connsiteX194" fmla="*/ 1694329 w 8505435"/>
                      <a:gd name="connsiteY194" fmla="*/ 753036 h 986001"/>
                      <a:gd name="connsiteX195" fmla="*/ 1801906 w 8505435"/>
                      <a:gd name="connsiteY195" fmla="*/ 685800 h 986001"/>
                      <a:gd name="connsiteX196" fmla="*/ 1949824 w 8505435"/>
                      <a:gd name="connsiteY196" fmla="*/ 618565 h 986001"/>
                      <a:gd name="connsiteX197" fmla="*/ 2070847 w 8505435"/>
                      <a:gd name="connsiteY197" fmla="*/ 551330 h 986001"/>
                      <a:gd name="connsiteX198" fmla="*/ 2111188 w 8505435"/>
                      <a:gd name="connsiteY198" fmla="*/ 524436 h 986001"/>
                      <a:gd name="connsiteX199" fmla="*/ 2030506 w 8505435"/>
                      <a:gd name="connsiteY199" fmla="*/ 551330 h 986001"/>
                      <a:gd name="connsiteX200" fmla="*/ 2070847 w 8505435"/>
                      <a:gd name="connsiteY200" fmla="*/ 591671 h 986001"/>
                      <a:gd name="connsiteX201" fmla="*/ 2205318 w 8505435"/>
                      <a:gd name="connsiteY201" fmla="*/ 605118 h 986001"/>
                      <a:gd name="connsiteX202" fmla="*/ 2299447 w 8505435"/>
                      <a:gd name="connsiteY202" fmla="*/ 618565 h 986001"/>
                      <a:gd name="connsiteX203" fmla="*/ 2649071 w 8505435"/>
                      <a:gd name="connsiteY203" fmla="*/ 645459 h 986001"/>
                      <a:gd name="connsiteX204" fmla="*/ 2716306 w 8505435"/>
                      <a:gd name="connsiteY204" fmla="*/ 658906 h 986001"/>
                      <a:gd name="connsiteX205" fmla="*/ 2823882 w 8505435"/>
                      <a:gd name="connsiteY205" fmla="*/ 672353 h 986001"/>
                      <a:gd name="connsiteX206" fmla="*/ 2783541 w 8505435"/>
                      <a:gd name="connsiteY206" fmla="*/ 699247 h 986001"/>
                      <a:gd name="connsiteX207" fmla="*/ 3294529 w 8505435"/>
                      <a:gd name="connsiteY207" fmla="*/ 672353 h 986001"/>
                      <a:gd name="connsiteX208" fmla="*/ 3509682 w 8505435"/>
                      <a:gd name="connsiteY208" fmla="*/ 672353 h 986001"/>
                      <a:gd name="connsiteX209" fmla="*/ 3630706 w 8505435"/>
                      <a:gd name="connsiteY209" fmla="*/ 658906 h 986001"/>
                      <a:gd name="connsiteX210" fmla="*/ 4114800 w 8505435"/>
                      <a:gd name="connsiteY210" fmla="*/ 632012 h 986001"/>
                      <a:gd name="connsiteX211" fmla="*/ 4410635 w 8505435"/>
                      <a:gd name="connsiteY211" fmla="*/ 564777 h 986001"/>
                      <a:gd name="connsiteX212" fmla="*/ 4491318 w 8505435"/>
                      <a:gd name="connsiteY212" fmla="*/ 537883 h 986001"/>
                      <a:gd name="connsiteX213" fmla="*/ 4545106 w 8505435"/>
                      <a:gd name="connsiteY213" fmla="*/ 510988 h 986001"/>
                      <a:gd name="connsiteX214" fmla="*/ 4464424 w 8505435"/>
                      <a:gd name="connsiteY214" fmla="*/ 551330 h 986001"/>
                      <a:gd name="connsiteX215" fmla="*/ 4598894 w 8505435"/>
                      <a:gd name="connsiteY215" fmla="*/ 470647 h 986001"/>
                      <a:gd name="connsiteX216" fmla="*/ 4652682 w 8505435"/>
                      <a:gd name="connsiteY216" fmla="*/ 430306 h 986001"/>
                      <a:gd name="connsiteX217" fmla="*/ 4719918 w 8505435"/>
                      <a:gd name="connsiteY217" fmla="*/ 416859 h 986001"/>
                      <a:gd name="connsiteX218" fmla="*/ 5096435 w 8505435"/>
                      <a:gd name="connsiteY218" fmla="*/ 376518 h 986001"/>
                      <a:gd name="connsiteX219" fmla="*/ 5056094 w 8505435"/>
                      <a:gd name="connsiteY219" fmla="*/ 403412 h 986001"/>
                      <a:gd name="connsiteX220" fmla="*/ 5002306 w 8505435"/>
                      <a:gd name="connsiteY220" fmla="*/ 430306 h 986001"/>
                      <a:gd name="connsiteX221" fmla="*/ 5042647 w 8505435"/>
                      <a:gd name="connsiteY221" fmla="*/ 416859 h 986001"/>
                      <a:gd name="connsiteX222" fmla="*/ 4975412 w 8505435"/>
                      <a:gd name="connsiteY222" fmla="*/ 443753 h 986001"/>
                      <a:gd name="connsiteX223" fmla="*/ 4598894 w 8505435"/>
                      <a:gd name="connsiteY223" fmla="*/ 524436 h 986001"/>
                      <a:gd name="connsiteX224" fmla="*/ 4477871 w 8505435"/>
                      <a:gd name="connsiteY224" fmla="*/ 551330 h 986001"/>
                      <a:gd name="connsiteX225" fmla="*/ 4370294 w 8505435"/>
                      <a:gd name="connsiteY225" fmla="*/ 578224 h 986001"/>
                      <a:gd name="connsiteX226" fmla="*/ 4303059 w 8505435"/>
                      <a:gd name="connsiteY226" fmla="*/ 591671 h 986001"/>
                      <a:gd name="connsiteX227" fmla="*/ 4383741 w 8505435"/>
                      <a:gd name="connsiteY227" fmla="*/ 578224 h 986001"/>
                      <a:gd name="connsiteX228" fmla="*/ 4598894 w 8505435"/>
                      <a:gd name="connsiteY228" fmla="*/ 537883 h 986001"/>
                      <a:gd name="connsiteX229" fmla="*/ 4666129 w 8505435"/>
                      <a:gd name="connsiteY229" fmla="*/ 524436 h 986001"/>
                      <a:gd name="connsiteX230" fmla="*/ 4719918 w 8505435"/>
                      <a:gd name="connsiteY230" fmla="*/ 510988 h 986001"/>
                      <a:gd name="connsiteX231" fmla="*/ 4800600 w 8505435"/>
                      <a:gd name="connsiteY231" fmla="*/ 484094 h 986001"/>
                      <a:gd name="connsiteX232" fmla="*/ 5190565 w 8505435"/>
                      <a:gd name="connsiteY232" fmla="*/ 510988 h 986001"/>
                      <a:gd name="connsiteX233" fmla="*/ 5271247 w 8505435"/>
                      <a:gd name="connsiteY233" fmla="*/ 524436 h 986001"/>
                      <a:gd name="connsiteX234" fmla="*/ 5392271 w 8505435"/>
                      <a:gd name="connsiteY234" fmla="*/ 537883 h 986001"/>
                      <a:gd name="connsiteX235" fmla="*/ 5351929 w 8505435"/>
                      <a:gd name="connsiteY235" fmla="*/ 578224 h 986001"/>
                      <a:gd name="connsiteX236" fmla="*/ 5311588 w 8505435"/>
                      <a:gd name="connsiteY236" fmla="*/ 605118 h 986001"/>
                      <a:gd name="connsiteX237" fmla="*/ 5459506 w 8505435"/>
                      <a:gd name="connsiteY237" fmla="*/ 564777 h 986001"/>
                      <a:gd name="connsiteX238" fmla="*/ 5567082 w 8505435"/>
                      <a:gd name="connsiteY238" fmla="*/ 524436 h 986001"/>
                      <a:gd name="connsiteX239" fmla="*/ 5755341 w 8505435"/>
                      <a:gd name="connsiteY239" fmla="*/ 430306 h 986001"/>
                      <a:gd name="connsiteX240" fmla="*/ 5862918 w 8505435"/>
                      <a:gd name="connsiteY240" fmla="*/ 403412 h 986001"/>
                      <a:gd name="connsiteX241" fmla="*/ 5957047 w 8505435"/>
                      <a:gd name="connsiteY241" fmla="*/ 363071 h 986001"/>
                      <a:gd name="connsiteX242" fmla="*/ 6051177 w 8505435"/>
                      <a:gd name="connsiteY242" fmla="*/ 336177 h 986001"/>
                      <a:gd name="connsiteX243" fmla="*/ 6118412 w 8505435"/>
                      <a:gd name="connsiteY243" fmla="*/ 295836 h 986001"/>
                      <a:gd name="connsiteX244" fmla="*/ 6172200 w 8505435"/>
                      <a:gd name="connsiteY244" fmla="*/ 268941 h 986001"/>
                      <a:gd name="connsiteX245" fmla="*/ 6252882 w 8505435"/>
                      <a:gd name="connsiteY245" fmla="*/ 215153 h 986001"/>
                      <a:gd name="connsiteX246" fmla="*/ 6279777 w 8505435"/>
                      <a:gd name="connsiteY246" fmla="*/ 188259 h 986001"/>
                      <a:gd name="connsiteX247" fmla="*/ 6414247 w 8505435"/>
                      <a:gd name="connsiteY247" fmla="*/ 134471 h 986001"/>
                      <a:gd name="connsiteX248" fmla="*/ 6521824 w 8505435"/>
                      <a:gd name="connsiteY248" fmla="*/ 94130 h 986001"/>
                      <a:gd name="connsiteX249" fmla="*/ 6602506 w 8505435"/>
                      <a:gd name="connsiteY249" fmla="*/ 67236 h 986001"/>
                      <a:gd name="connsiteX250" fmla="*/ 6562165 w 8505435"/>
                      <a:gd name="connsiteY250" fmla="*/ 121024 h 986001"/>
                      <a:gd name="connsiteX251" fmla="*/ 6535271 w 8505435"/>
                      <a:gd name="connsiteY251" fmla="*/ 161365 h 986001"/>
                      <a:gd name="connsiteX252" fmla="*/ 6750424 w 8505435"/>
                      <a:gd name="connsiteY252" fmla="*/ 147918 h 986001"/>
                      <a:gd name="connsiteX253" fmla="*/ 7046259 w 8505435"/>
                      <a:gd name="connsiteY253" fmla="*/ 121024 h 986001"/>
                      <a:gd name="connsiteX254" fmla="*/ 7140388 w 8505435"/>
                      <a:gd name="connsiteY254" fmla="*/ 134471 h 986001"/>
                      <a:gd name="connsiteX255" fmla="*/ 7247965 w 8505435"/>
                      <a:gd name="connsiteY255" fmla="*/ 147918 h 986001"/>
                      <a:gd name="connsiteX256" fmla="*/ 7570694 w 8505435"/>
                      <a:gd name="connsiteY256" fmla="*/ 161365 h 986001"/>
                      <a:gd name="connsiteX257" fmla="*/ 7718612 w 8505435"/>
                      <a:gd name="connsiteY257" fmla="*/ 174812 h 986001"/>
                      <a:gd name="connsiteX258" fmla="*/ 7987553 w 8505435"/>
                      <a:gd name="connsiteY258" fmla="*/ 201706 h 986001"/>
                      <a:gd name="connsiteX259" fmla="*/ 7906871 w 8505435"/>
                      <a:gd name="connsiteY259" fmla="*/ 228600 h 986001"/>
                      <a:gd name="connsiteX260" fmla="*/ 7624482 w 8505435"/>
                      <a:gd name="connsiteY260" fmla="*/ 255494 h 986001"/>
                      <a:gd name="connsiteX261" fmla="*/ 7530353 w 8505435"/>
                      <a:gd name="connsiteY261" fmla="*/ 282388 h 986001"/>
                      <a:gd name="connsiteX262" fmla="*/ 7463118 w 8505435"/>
                      <a:gd name="connsiteY262" fmla="*/ 349624 h 986001"/>
                      <a:gd name="connsiteX263" fmla="*/ 7409329 w 8505435"/>
                      <a:gd name="connsiteY263" fmla="*/ 403412 h 986001"/>
                      <a:gd name="connsiteX264" fmla="*/ 7328647 w 8505435"/>
                      <a:gd name="connsiteY264" fmla="*/ 470647 h 986001"/>
                      <a:gd name="connsiteX265" fmla="*/ 7476565 w 8505435"/>
                      <a:gd name="connsiteY265" fmla="*/ 484094 h 986001"/>
                      <a:gd name="connsiteX266" fmla="*/ 7772400 w 8505435"/>
                      <a:gd name="connsiteY266" fmla="*/ 457200 h 986001"/>
                      <a:gd name="connsiteX267" fmla="*/ 7906871 w 8505435"/>
                      <a:gd name="connsiteY267" fmla="*/ 470647 h 986001"/>
                      <a:gd name="connsiteX268" fmla="*/ 7826188 w 8505435"/>
                      <a:gd name="connsiteY268" fmla="*/ 484094 h 986001"/>
                      <a:gd name="connsiteX269" fmla="*/ 7758953 w 8505435"/>
                      <a:gd name="connsiteY269" fmla="*/ 497541 h 986001"/>
                      <a:gd name="connsiteX270" fmla="*/ 7611035 w 8505435"/>
                      <a:gd name="connsiteY270" fmla="*/ 551330 h 986001"/>
                      <a:gd name="connsiteX271" fmla="*/ 7584141 w 8505435"/>
                      <a:gd name="connsiteY271" fmla="*/ 591671 h 986001"/>
                      <a:gd name="connsiteX272" fmla="*/ 7637929 w 8505435"/>
                      <a:gd name="connsiteY272" fmla="*/ 605118 h 986001"/>
                      <a:gd name="connsiteX273" fmla="*/ 7678271 w 8505435"/>
                      <a:gd name="connsiteY273" fmla="*/ 618565 h 986001"/>
                      <a:gd name="connsiteX274" fmla="*/ 7355541 w 8505435"/>
                      <a:gd name="connsiteY274" fmla="*/ 632012 h 986001"/>
                      <a:gd name="connsiteX275" fmla="*/ 7288306 w 8505435"/>
                      <a:gd name="connsiteY275" fmla="*/ 645459 h 986001"/>
                      <a:gd name="connsiteX276" fmla="*/ 7100047 w 8505435"/>
                      <a:gd name="connsiteY276" fmla="*/ 658906 h 986001"/>
                      <a:gd name="connsiteX277" fmla="*/ 6656294 w 8505435"/>
                      <a:gd name="connsiteY277" fmla="*/ 699247 h 986001"/>
                      <a:gd name="connsiteX278" fmla="*/ 6575612 w 8505435"/>
                      <a:gd name="connsiteY278" fmla="*/ 712694 h 986001"/>
                      <a:gd name="connsiteX279" fmla="*/ 6441141 w 8505435"/>
                      <a:gd name="connsiteY279" fmla="*/ 726141 h 986001"/>
                      <a:gd name="connsiteX280" fmla="*/ 6320118 w 8505435"/>
                      <a:gd name="connsiteY280" fmla="*/ 739588 h 986001"/>
                      <a:gd name="connsiteX281" fmla="*/ 5862918 w 8505435"/>
                      <a:gd name="connsiteY281" fmla="*/ 726141 h 986001"/>
                      <a:gd name="connsiteX282" fmla="*/ 5593977 w 8505435"/>
                      <a:gd name="connsiteY282" fmla="*/ 739588 h 986001"/>
                      <a:gd name="connsiteX283" fmla="*/ 5472953 w 8505435"/>
                      <a:gd name="connsiteY283" fmla="*/ 753036 h 986001"/>
                      <a:gd name="connsiteX284" fmla="*/ 5553635 w 8505435"/>
                      <a:gd name="connsiteY284" fmla="*/ 739588 h 986001"/>
                      <a:gd name="connsiteX285" fmla="*/ 5741894 w 8505435"/>
                      <a:gd name="connsiteY285" fmla="*/ 726141 h 986001"/>
                      <a:gd name="connsiteX286" fmla="*/ 6024282 w 8505435"/>
                      <a:gd name="connsiteY286" fmla="*/ 712694 h 986001"/>
                      <a:gd name="connsiteX287" fmla="*/ 5930153 w 8505435"/>
                      <a:gd name="connsiteY287" fmla="*/ 726141 h 986001"/>
                      <a:gd name="connsiteX288" fmla="*/ 5325035 w 8505435"/>
                      <a:gd name="connsiteY288" fmla="*/ 726141 h 986001"/>
                      <a:gd name="connsiteX289" fmla="*/ 5109882 w 8505435"/>
                      <a:gd name="connsiteY289" fmla="*/ 739588 h 986001"/>
                      <a:gd name="connsiteX290" fmla="*/ 5015753 w 8505435"/>
                      <a:gd name="connsiteY290" fmla="*/ 753036 h 986001"/>
                      <a:gd name="connsiteX291" fmla="*/ 4760259 w 8505435"/>
                      <a:gd name="connsiteY291" fmla="*/ 779930 h 986001"/>
                      <a:gd name="connsiteX292" fmla="*/ 4477871 w 8505435"/>
                      <a:gd name="connsiteY292" fmla="*/ 820271 h 986001"/>
                      <a:gd name="connsiteX293" fmla="*/ 3765177 w 8505435"/>
                      <a:gd name="connsiteY293" fmla="*/ 900953 h 986001"/>
                      <a:gd name="connsiteX294" fmla="*/ 3442447 w 8505435"/>
                      <a:gd name="connsiteY294" fmla="*/ 954741 h 986001"/>
                      <a:gd name="connsiteX295" fmla="*/ 3375212 w 8505435"/>
                      <a:gd name="connsiteY295" fmla="*/ 981636 h 986001"/>
                      <a:gd name="connsiteX296" fmla="*/ 3469341 w 8505435"/>
                      <a:gd name="connsiteY296" fmla="*/ 968188 h 986001"/>
                      <a:gd name="connsiteX297" fmla="*/ 3657600 w 8505435"/>
                      <a:gd name="connsiteY297" fmla="*/ 954741 h 986001"/>
                      <a:gd name="connsiteX298" fmla="*/ 3899647 w 8505435"/>
                      <a:gd name="connsiteY298" fmla="*/ 887506 h 986001"/>
                      <a:gd name="connsiteX299" fmla="*/ 3818965 w 8505435"/>
                      <a:gd name="connsiteY299" fmla="*/ 860612 h 986001"/>
                      <a:gd name="connsiteX300" fmla="*/ 3469341 w 8505435"/>
                      <a:gd name="connsiteY300" fmla="*/ 887506 h 986001"/>
                      <a:gd name="connsiteX301" fmla="*/ 3321424 w 8505435"/>
                      <a:gd name="connsiteY301" fmla="*/ 874059 h 986001"/>
                      <a:gd name="connsiteX302" fmla="*/ 3267635 w 8505435"/>
                      <a:gd name="connsiteY302" fmla="*/ 860612 h 986001"/>
                      <a:gd name="connsiteX303" fmla="*/ 3334871 w 8505435"/>
                      <a:gd name="connsiteY303" fmla="*/ 820271 h 986001"/>
                      <a:gd name="connsiteX304" fmla="*/ 3240741 w 8505435"/>
                      <a:gd name="connsiteY304" fmla="*/ 806824 h 986001"/>
                      <a:gd name="connsiteX305" fmla="*/ 2904565 w 8505435"/>
                      <a:gd name="connsiteY305" fmla="*/ 753036 h 986001"/>
                      <a:gd name="connsiteX306" fmla="*/ 2528047 w 8505435"/>
                      <a:gd name="connsiteY306" fmla="*/ 726141 h 986001"/>
                      <a:gd name="connsiteX307" fmla="*/ 2353235 w 8505435"/>
                      <a:gd name="connsiteY307" fmla="*/ 712694 h 986001"/>
                      <a:gd name="connsiteX308" fmla="*/ 2164977 w 8505435"/>
                      <a:gd name="connsiteY308" fmla="*/ 726141 h 986001"/>
                      <a:gd name="connsiteX309" fmla="*/ 2191871 w 8505435"/>
                      <a:gd name="connsiteY309" fmla="*/ 685800 h 986001"/>
                      <a:gd name="connsiteX310" fmla="*/ 2138082 w 8505435"/>
                      <a:gd name="connsiteY310" fmla="*/ 712694 h 986001"/>
                      <a:gd name="connsiteX311" fmla="*/ 2205318 w 8505435"/>
                      <a:gd name="connsiteY311" fmla="*/ 699247 h 986001"/>
                      <a:gd name="connsiteX312" fmla="*/ 2366682 w 8505435"/>
                      <a:gd name="connsiteY312" fmla="*/ 685800 h 986001"/>
                      <a:gd name="connsiteX313" fmla="*/ 2433918 w 8505435"/>
                      <a:gd name="connsiteY313" fmla="*/ 726141 h 986001"/>
                      <a:gd name="connsiteX314" fmla="*/ 2393577 w 8505435"/>
                      <a:gd name="connsiteY314" fmla="*/ 753036 h 986001"/>
                      <a:gd name="connsiteX315" fmla="*/ 2339788 w 8505435"/>
                      <a:gd name="connsiteY315" fmla="*/ 779930 h 986001"/>
                      <a:gd name="connsiteX316" fmla="*/ 1896035 w 8505435"/>
                      <a:gd name="connsiteY316" fmla="*/ 833718 h 986001"/>
                      <a:gd name="connsiteX317" fmla="*/ 1653988 w 8505435"/>
                      <a:gd name="connsiteY317" fmla="*/ 874059 h 986001"/>
                      <a:gd name="connsiteX318" fmla="*/ 1559859 w 8505435"/>
                      <a:gd name="connsiteY318" fmla="*/ 900953 h 986001"/>
                      <a:gd name="connsiteX319" fmla="*/ 1479177 w 8505435"/>
                      <a:gd name="connsiteY319" fmla="*/ 914400 h 986001"/>
                      <a:gd name="connsiteX320" fmla="*/ 1425388 w 8505435"/>
                      <a:gd name="connsiteY320" fmla="*/ 927847 h 986001"/>
                      <a:gd name="connsiteX321" fmla="*/ 1331259 w 8505435"/>
                      <a:gd name="connsiteY321" fmla="*/ 914400 h 986001"/>
                      <a:gd name="connsiteX322" fmla="*/ 1250577 w 8505435"/>
                      <a:gd name="connsiteY322" fmla="*/ 874059 h 986001"/>
                      <a:gd name="connsiteX323" fmla="*/ 1304365 w 8505435"/>
                      <a:gd name="connsiteY323" fmla="*/ 860612 h 986001"/>
                      <a:gd name="connsiteX324" fmla="*/ 389965 w 8505435"/>
                      <a:gd name="connsiteY324" fmla="*/ 833718 h 986001"/>
                      <a:gd name="connsiteX325" fmla="*/ 174812 w 8505435"/>
                      <a:gd name="connsiteY325" fmla="*/ 820271 h 986001"/>
                      <a:gd name="connsiteX326" fmla="*/ 215153 w 8505435"/>
                      <a:gd name="connsiteY326" fmla="*/ 793377 h 986001"/>
                      <a:gd name="connsiteX327" fmla="*/ 282388 w 8505435"/>
                      <a:gd name="connsiteY327" fmla="*/ 726141 h 986001"/>
                      <a:gd name="connsiteX328" fmla="*/ 295835 w 8505435"/>
                      <a:gd name="connsiteY328" fmla="*/ 685800 h 986001"/>
                      <a:gd name="connsiteX329" fmla="*/ 215153 w 8505435"/>
                      <a:gd name="connsiteY329" fmla="*/ 712694 h 986001"/>
                      <a:gd name="connsiteX330" fmla="*/ 174812 w 8505435"/>
                      <a:gd name="connsiteY330" fmla="*/ 726141 h 986001"/>
                      <a:gd name="connsiteX331" fmla="*/ 53788 w 8505435"/>
                      <a:gd name="connsiteY331" fmla="*/ 632012 h 986001"/>
                      <a:gd name="connsiteX332" fmla="*/ 26894 w 8505435"/>
                      <a:gd name="connsiteY332" fmla="*/ 551330 h 986001"/>
                      <a:gd name="connsiteX333" fmla="*/ 13447 w 8505435"/>
                      <a:gd name="connsiteY333" fmla="*/ 510988 h 986001"/>
                      <a:gd name="connsiteX334" fmla="*/ 40341 w 8505435"/>
                      <a:gd name="connsiteY334" fmla="*/ 470647 h 986001"/>
                      <a:gd name="connsiteX335" fmla="*/ 80682 w 8505435"/>
                      <a:gd name="connsiteY335" fmla="*/ 363071 h 986001"/>
                      <a:gd name="connsiteX336" fmla="*/ 215153 w 8505435"/>
                      <a:gd name="connsiteY336" fmla="*/ 255494 h 986001"/>
                      <a:gd name="connsiteX337" fmla="*/ 268941 w 8505435"/>
                      <a:gd name="connsiteY337" fmla="*/ 215153 h 986001"/>
                      <a:gd name="connsiteX338" fmla="*/ 389965 w 8505435"/>
                      <a:gd name="connsiteY338" fmla="*/ 161365 h 986001"/>
                      <a:gd name="connsiteX339" fmla="*/ 443753 w 8505435"/>
                      <a:gd name="connsiteY339" fmla="*/ 134471 h 986001"/>
                      <a:gd name="connsiteX340" fmla="*/ 484094 w 8505435"/>
                      <a:gd name="connsiteY340" fmla="*/ 107577 h 986001"/>
                      <a:gd name="connsiteX341" fmla="*/ 524435 w 8505435"/>
                      <a:gd name="connsiteY341" fmla="*/ 94130 h 986001"/>
                      <a:gd name="connsiteX342" fmla="*/ 510988 w 8505435"/>
                      <a:gd name="connsiteY342" fmla="*/ 215153 h 986001"/>
                      <a:gd name="connsiteX343" fmla="*/ 779929 w 8505435"/>
                      <a:gd name="connsiteY343" fmla="*/ 188259 h 986001"/>
                      <a:gd name="connsiteX344" fmla="*/ 1196788 w 8505435"/>
                      <a:gd name="connsiteY344" fmla="*/ 215153 h 986001"/>
                      <a:gd name="connsiteX345" fmla="*/ 1277471 w 8505435"/>
                      <a:gd name="connsiteY345" fmla="*/ 228600 h 986001"/>
                      <a:gd name="connsiteX346" fmla="*/ 1465729 w 8505435"/>
                      <a:gd name="connsiteY346" fmla="*/ 242047 h 986001"/>
                      <a:gd name="connsiteX347" fmla="*/ 1613647 w 8505435"/>
                      <a:gd name="connsiteY347" fmla="*/ 255494 h 986001"/>
                      <a:gd name="connsiteX348" fmla="*/ 1896035 w 8505435"/>
                      <a:gd name="connsiteY348" fmla="*/ 228600 h 986001"/>
                      <a:gd name="connsiteX349" fmla="*/ 1963271 w 8505435"/>
                      <a:gd name="connsiteY349" fmla="*/ 215153 h 986001"/>
                      <a:gd name="connsiteX350" fmla="*/ 2003612 w 8505435"/>
                      <a:gd name="connsiteY350" fmla="*/ 201706 h 986001"/>
                      <a:gd name="connsiteX351" fmla="*/ 2245659 w 8505435"/>
                      <a:gd name="connsiteY351" fmla="*/ 174812 h 986001"/>
                      <a:gd name="connsiteX352" fmla="*/ 2353235 w 8505435"/>
                      <a:gd name="connsiteY352" fmla="*/ 161365 h 986001"/>
                      <a:gd name="connsiteX353" fmla="*/ 2420471 w 8505435"/>
                      <a:gd name="connsiteY353" fmla="*/ 147918 h 986001"/>
                      <a:gd name="connsiteX354" fmla="*/ 2823882 w 8505435"/>
                      <a:gd name="connsiteY354" fmla="*/ 121024 h 986001"/>
                      <a:gd name="connsiteX355" fmla="*/ 2891118 w 8505435"/>
                      <a:gd name="connsiteY355" fmla="*/ 201706 h 986001"/>
                      <a:gd name="connsiteX356" fmla="*/ 2998694 w 8505435"/>
                      <a:gd name="connsiteY356" fmla="*/ 242047 h 986001"/>
                      <a:gd name="connsiteX357" fmla="*/ 3240741 w 8505435"/>
                      <a:gd name="connsiteY357" fmla="*/ 295836 h 986001"/>
                      <a:gd name="connsiteX358" fmla="*/ 3603812 w 8505435"/>
                      <a:gd name="connsiteY358" fmla="*/ 349624 h 986001"/>
                      <a:gd name="connsiteX359" fmla="*/ 4101353 w 8505435"/>
                      <a:gd name="connsiteY359" fmla="*/ 336177 h 986001"/>
                      <a:gd name="connsiteX360" fmla="*/ 4168588 w 8505435"/>
                      <a:gd name="connsiteY360" fmla="*/ 322730 h 986001"/>
                      <a:gd name="connsiteX361" fmla="*/ 4249271 w 8505435"/>
                      <a:gd name="connsiteY361" fmla="*/ 295836 h 986001"/>
                      <a:gd name="connsiteX362" fmla="*/ 4773706 w 8505435"/>
                      <a:gd name="connsiteY362" fmla="*/ 309283 h 986001"/>
                      <a:gd name="connsiteX363" fmla="*/ 4827494 w 8505435"/>
                      <a:gd name="connsiteY363" fmla="*/ 322730 h 986001"/>
                      <a:gd name="connsiteX364" fmla="*/ 5244353 w 8505435"/>
                      <a:gd name="connsiteY364" fmla="*/ 282388 h 986001"/>
                      <a:gd name="connsiteX365" fmla="*/ 5634318 w 8505435"/>
                      <a:gd name="connsiteY365" fmla="*/ 268941 h 986001"/>
                      <a:gd name="connsiteX366" fmla="*/ 5741894 w 8505435"/>
                      <a:gd name="connsiteY366" fmla="*/ 242047 h 986001"/>
                      <a:gd name="connsiteX367" fmla="*/ 5795682 w 8505435"/>
                      <a:gd name="connsiteY367" fmla="*/ 228600 h 986001"/>
                      <a:gd name="connsiteX368" fmla="*/ 5997388 w 8505435"/>
                      <a:gd name="connsiteY368" fmla="*/ 201706 h 986001"/>
                      <a:gd name="connsiteX369" fmla="*/ 6091518 w 8505435"/>
                      <a:gd name="connsiteY369" fmla="*/ 188259 h 986001"/>
                      <a:gd name="connsiteX370" fmla="*/ 6320118 w 8505435"/>
                      <a:gd name="connsiteY370" fmla="*/ 215153 h 986001"/>
                      <a:gd name="connsiteX371" fmla="*/ 6360459 w 8505435"/>
                      <a:gd name="connsiteY371" fmla="*/ 201706 h 986001"/>
                      <a:gd name="connsiteX372" fmla="*/ 6468035 w 8505435"/>
                      <a:gd name="connsiteY372" fmla="*/ 174812 h 986001"/>
                      <a:gd name="connsiteX373" fmla="*/ 6710082 w 8505435"/>
                      <a:gd name="connsiteY373" fmla="*/ 147918 h 986001"/>
                      <a:gd name="connsiteX374" fmla="*/ 6938682 w 8505435"/>
                      <a:gd name="connsiteY374" fmla="*/ 121024 h 986001"/>
                      <a:gd name="connsiteX375" fmla="*/ 7140388 w 8505435"/>
                      <a:gd name="connsiteY375" fmla="*/ 107577 h 986001"/>
                      <a:gd name="connsiteX376" fmla="*/ 7234518 w 8505435"/>
                      <a:gd name="connsiteY376" fmla="*/ 94130 h 986001"/>
                      <a:gd name="connsiteX377" fmla="*/ 7274859 w 8505435"/>
                      <a:gd name="connsiteY377" fmla="*/ 107577 h 986001"/>
                      <a:gd name="connsiteX378" fmla="*/ 7382435 w 8505435"/>
                      <a:gd name="connsiteY378" fmla="*/ 134471 h 986001"/>
                      <a:gd name="connsiteX379" fmla="*/ 7476565 w 8505435"/>
                      <a:gd name="connsiteY379" fmla="*/ 161365 h 986001"/>
                      <a:gd name="connsiteX380" fmla="*/ 7785847 w 8505435"/>
                      <a:gd name="connsiteY380" fmla="*/ 147918 h 986001"/>
                      <a:gd name="connsiteX381" fmla="*/ 7853082 w 8505435"/>
                      <a:gd name="connsiteY381" fmla="*/ 134471 h 986001"/>
                      <a:gd name="connsiteX382" fmla="*/ 8001000 w 8505435"/>
                      <a:gd name="connsiteY382" fmla="*/ 107577 h 986001"/>
                      <a:gd name="connsiteX383" fmla="*/ 8095129 w 8505435"/>
                      <a:gd name="connsiteY383" fmla="*/ 13447 h 986001"/>
                      <a:gd name="connsiteX384" fmla="*/ 8135471 w 8505435"/>
                      <a:gd name="connsiteY384" fmla="*/ 0 h 986001"/>
                      <a:gd name="connsiteX385" fmla="*/ 8081682 w 8505435"/>
                      <a:gd name="connsiteY385" fmla="*/ 80683 h 986001"/>
                      <a:gd name="connsiteX386" fmla="*/ 8068235 w 8505435"/>
                      <a:gd name="connsiteY386" fmla="*/ 121024 h 986001"/>
                      <a:gd name="connsiteX387" fmla="*/ 8175812 w 8505435"/>
                      <a:gd name="connsiteY387" fmla="*/ 147918 h 986001"/>
                      <a:gd name="connsiteX388" fmla="*/ 8296835 w 8505435"/>
                      <a:gd name="connsiteY388" fmla="*/ 174812 h 986001"/>
                      <a:gd name="connsiteX389" fmla="*/ 8498541 w 8505435"/>
                      <a:gd name="connsiteY389" fmla="*/ 201706 h 986001"/>
                      <a:gd name="connsiteX390" fmla="*/ 8485094 w 8505435"/>
                      <a:gd name="connsiteY390" fmla="*/ 255494 h 986001"/>
                      <a:gd name="connsiteX391" fmla="*/ 8431306 w 8505435"/>
                      <a:gd name="connsiteY391" fmla="*/ 309283 h 986001"/>
                      <a:gd name="connsiteX392" fmla="*/ 8310282 w 8505435"/>
                      <a:gd name="connsiteY392" fmla="*/ 403412 h 986001"/>
                      <a:gd name="connsiteX393" fmla="*/ 8148918 w 8505435"/>
                      <a:gd name="connsiteY393" fmla="*/ 497541 h 986001"/>
                      <a:gd name="connsiteX394" fmla="*/ 8122024 w 8505435"/>
                      <a:gd name="connsiteY394" fmla="*/ 524436 h 986001"/>
                      <a:gd name="connsiteX395" fmla="*/ 8189259 w 8505435"/>
                      <a:gd name="connsiteY395" fmla="*/ 551330 h 986001"/>
                      <a:gd name="connsiteX396" fmla="*/ 8269941 w 8505435"/>
                      <a:gd name="connsiteY396" fmla="*/ 537883 h 986001"/>
                      <a:gd name="connsiteX397" fmla="*/ 8350624 w 8505435"/>
                      <a:gd name="connsiteY397" fmla="*/ 510988 h 986001"/>
                      <a:gd name="connsiteX398" fmla="*/ 8404412 w 8505435"/>
                      <a:gd name="connsiteY398" fmla="*/ 497541 h 986001"/>
                      <a:gd name="connsiteX399" fmla="*/ 8323729 w 8505435"/>
                      <a:gd name="connsiteY399" fmla="*/ 564777 h 986001"/>
                      <a:gd name="connsiteX400" fmla="*/ 8283388 w 8505435"/>
                      <a:gd name="connsiteY400" fmla="*/ 578224 h 986001"/>
                      <a:gd name="connsiteX401" fmla="*/ 8243047 w 8505435"/>
                      <a:gd name="connsiteY401" fmla="*/ 605118 h 986001"/>
                      <a:gd name="connsiteX402" fmla="*/ 8122024 w 8505435"/>
                      <a:gd name="connsiteY402" fmla="*/ 632012 h 986001"/>
                      <a:gd name="connsiteX403" fmla="*/ 8081682 w 8505435"/>
                      <a:gd name="connsiteY403" fmla="*/ 658906 h 986001"/>
                      <a:gd name="connsiteX404" fmla="*/ 7826188 w 8505435"/>
                      <a:gd name="connsiteY404" fmla="*/ 739588 h 986001"/>
                      <a:gd name="connsiteX405" fmla="*/ 7745506 w 8505435"/>
                      <a:gd name="connsiteY405" fmla="*/ 753036 h 986001"/>
                      <a:gd name="connsiteX406" fmla="*/ 7651377 w 8505435"/>
                      <a:gd name="connsiteY406" fmla="*/ 793377 h 986001"/>
                      <a:gd name="connsiteX407" fmla="*/ 7624482 w 8505435"/>
                      <a:gd name="connsiteY407" fmla="*/ 766483 h 986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</a:cxnLst>
                    <a:rect l="l" t="t" r="r" b="b"/>
                    <a:pathLst>
                      <a:path w="8505435" h="986001">
                        <a:moveTo>
                          <a:pt x="551329" y="215153"/>
                        </a:moveTo>
                        <a:cubicBezTo>
                          <a:pt x="515470" y="246530"/>
                          <a:pt x="480630" y="279110"/>
                          <a:pt x="443753" y="309283"/>
                        </a:cubicBezTo>
                        <a:cubicBezTo>
                          <a:pt x="431245" y="319517"/>
                          <a:pt x="388557" y="329811"/>
                          <a:pt x="403412" y="336177"/>
                        </a:cubicBezTo>
                        <a:cubicBezTo>
                          <a:pt x="444817" y="353922"/>
                          <a:pt x="493059" y="345142"/>
                          <a:pt x="537882" y="349624"/>
                        </a:cubicBezTo>
                        <a:lnTo>
                          <a:pt x="699247" y="336177"/>
                        </a:lnTo>
                        <a:cubicBezTo>
                          <a:pt x="766447" y="331199"/>
                          <a:pt x="833829" y="328653"/>
                          <a:pt x="900953" y="322730"/>
                        </a:cubicBezTo>
                        <a:cubicBezTo>
                          <a:pt x="986257" y="315203"/>
                          <a:pt x="1071052" y="302241"/>
                          <a:pt x="1156447" y="295836"/>
                        </a:cubicBezTo>
                        <a:cubicBezTo>
                          <a:pt x="1250419" y="288788"/>
                          <a:pt x="1344877" y="289616"/>
                          <a:pt x="1438835" y="282388"/>
                        </a:cubicBezTo>
                        <a:cubicBezTo>
                          <a:pt x="1636289" y="267199"/>
                          <a:pt x="1832673" y="237592"/>
                          <a:pt x="2030506" y="228600"/>
                        </a:cubicBezTo>
                        <a:lnTo>
                          <a:pt x="2326341" y="215153"/>
                        </a:lnTo>
                        <a:cubicBezTo>
                          <a:pt x="2508892" y="205545"/>
                          <a:pt x="2534837" y="202261"/>
                          <a:pt x="2702859" y="188259"/>
                        </a:cubicBezTo>
                        <a:cubicBezTo>
                          <a:pt x="2747682" y="192741"/>
                          <a:pt x="2820599" y="159881"/>
                          <a:pt x="2837329" y="201706"/>
                        </a:cubicBezTo>
                        <a:cubicBezTo>
                          <a:pt x="2852219" y="238930"/>
                          <a:pt x="2766977" y="240604"/>
                          <a:pt x="2729753" y="255494"/>
                        </a:cubicBezTo>
                        <a:cubicBezTo>
                          <a:pt x="2578123" y="316147"/>
                          <a:pt x="2642117" y="297574"/>
                          <a:pt x="2541494" y="322730"/>
                        </a:cubicBezTo>
                        <a:cubicBezTo>
                          <a:pt x="2519082" y="336177"/>
                          <a:pt x="2498526" y="353364"/>
                          <a:pt x="2474259" y="363071"/>
                        </a:cubicBezTo>
                        <a:cubicBezTo>
                          <a:pt x="2453038" y="371559"/>
                          <a:pt x="2427831" y="367060"/>
                          <a:pt x="2407024" y="376518"/>
                        </a:cubicBezTo>
                        <a:cubicBezTo>
                          <a:pt x="2377598" y="389893"/>
                          <a:pt x="2357005" y="420085"/>
                          <a:pt x="2326341" y="430306"/>
                        </a:cubicBezTo>
                        <a:lnTo>
                          <a:pt x="2245659" y="457200"/>
                        </a:lnTo>
                        <a:lnTo>
                          <a:pt x="2205318" y="470647"/>
                        </a:lnTo>
                        <a:cubicBezTo>
                          <a:pt x="2242275" y="442929"/>
                          <a:pt x="2283901" y="408827"/>
                          <a:pt x="2326341" y="389965"/>
                        </a:cubicBezTo>
                        <a:cubicBezTo>
                          <a:pt x="2343229" y="382459"/>
                          <a:pt x="2362427" y="381828"/>
                          <a:pt x="2380129" y="376518"/>
                        </a:cubicBezTo>
                        <a:cubicBezTo>
                          <a:pt x="2407283" y="368372"/>
                          <a:pt x="2460812" y="349624"/>
                          <a:pt x="2460812" y="349624"/>
                        </a:cubicBezTo>
                        <a:cubicBezTo>
                          <a:pt x="2599765" y="358589"/>
                          <a:pt x="2739829" y="356826"/>
                          <a:pt x="2877671" y="376518"/>
                        </a:cubicBezTo>
                        <a:cubicBezTo>
                          <a:pt x="2893670" y="378804"/>
                          <a:pt x="2851784" y="396184"/>
                          <a:pt x="2837329" y="403412"/>
                        </a:cubicBezTo>
                        <a:cubicBezTo>
                          <a:pt x="2815739" y="414207"/>
                          <a:pt x="2792069" y="420318"/>
                          <a:pt x="2770094" y="430306"/>
                        </a:cubicBezTo>
                        <a:cubicBezTo>
                          <a:pt x="2742721" y="442748"/>
                          <a:pt x="2717049" y="458803"/>
                          <a:pt x="2689412" y="470647"/>
                        </a:cubicBezTo>
                        <a:cubicBezTo>
                          <a:pt x="2522929" y="541997"/>
                          <a:pt x="2641031" y="484877"/>
                          <a:pt x="2460812" y="537883"/>
                        </a:cubicBezTo>
                        <a:cubicBezTo>
                          <a:pt x="2261029" y="596643"/>
                          <a:pt x="2441564" y="553816"/>
                          <a:pt x="2259106" y="632012"/>
                        </a:cubicBezTo>
                        <a:cubicBezTo>
                          <a:pt x="2229113" y="644866"/>
                          <a:pt x="2195434" y="647192"/>
                          <a:pt x="2164977" y="658906"/>
                        </a:cubicBezTo>
                        <a:cubicBezTo>
                          <a:pt x="2136912" y="669700"/>
                          <a:pt x="2111771" y="687035"/>
                          <a:pt x="2084294" y="699247"/>
                        </a:cubicBezTo>
                        <a:cubicBezTo>
                          <a:pt x="2071341" y="705004"/>
                          <a:pt x="2029849" y="714104"/>
                          <a:pt x="2043953" y="712694"/>
                        </a:cubicBezTo>
                        <a:cubicBezTo>
                          <a:pt x="2102617" y="706828"/>
                          <a:pt x="2160349" y="693766"/>
                          <a:pt x="2218765" y="685800"/>
                        </a:cubicBezTo>
                        <a:cubicBezTo>
                          <a:pt x="2258982" y="680316"/>
                          <a:pt x="2299376" y="676142"/>
                          <a:pt x="2339788" y="672353"/>
                        </a:cubicBezTo>
                        <a:lnTo>
                          <a:pt x="2649071" y="645459"/>
                        </a:lnTo>
                        <a:cubicBezTo>
                          <a:pt x="2707312" y="640606"/>
                          <a:pt x="2766027" y="640277"/>
                          <a:pt x="2823882" y="632012"/>
                        </a:cubicBezTo>
                        <a:cubicBezTo>
                          <a:pt x="2886635" y="623047"/>
                          <a:pt x="2948989" y="610609"/>
                          <a:pt x="3012141" y="605118"/>
                        </a:cubicBezTo>
                        <a:cubicBezTo>
                          <a:pt x="3165150" y="591813"/>
                          <a:pt x="3810981" y="558303"/>
                          <a:pt x="3939988" y="551330"/>
                        </a:cubicBezTo>
                        <a:cubicBezTo>
                          <a:pt x="3966882" y="542365"/>
                          <a:pt x="3993168" y="531312"/>
                          <a:pt x="4020671" y="524436"/>
                        </a:cubicBezTo>
                        <a:cubicBezTo>
                          <a:pt x="4047122" y="517823"/>
                          <a:pt x="4101353" y="483723"/>
                          <a:pt x="4101353" y="510988"/>
                        </a:cubicBezTo>
                        <a:cubicBezTo>
                          <a:pt x="4101353" y="543311"/>
                          <a:pt x="4048926" y="549080"/>
                          <a:pt x="4020671" y="564777"/>
                        </a:cubicBezTo>
                        <a:cubicBezTo>
                          <a:pt x="3968102" y="593982"/>
                          <a:pt x="3915142" y="623125"/>
                          <a:pt x="3859306" y="645459"/>
                        </a:cubicBezTo>
                        <a:cubicBezTo>
                          <a:pt x="3836894" y="654424"/>
                          <a:pt x="3813661" y="661558"/>
                          <a:pt x="3792071" y="672353"/>
                        </a:cubicBezTo>
                        <a:cubicBezTo>
                          <a:pt x="3768694" y="684042"/>
                          <a:pt x="3699206" y="707568"/>
                          <a:pt x="3724835" y="712694"/>
                        </a:cubicBezTo>
                        <a:cubicBezTo>
                          <a:pt x="3775444" y="722816"/>
                          <a:pt x="3885189" y="673851"/>
                          <a:pt x="3939988" y="658906"/>
                        </a:cubicBezTo>
                        <a:cubicBezTo>
                          <a:pt x="4005959" y="640914"/>
                          <a:pt x="4092363" y="636342"/>
                          <a:pt x="4155141" y="632012"/>
                        </a:cubicBezTo>
                        <a:cubicBezTo>
                          <a:pt x="4235756" y="626452"/>
                          <a:pt x="4316506" y="623047"/>
                          <a:pt x="4397188" y="618565"/>
                        </a:cubicBezTo>
                        <a:cubicBezTo>
                          <a:pt x="4415118" y="614083"/>
                          <a:pt x="4433207" y="610195"/>
                          <a:pt x="4450977" y="605118"/>
                        </a:cubicBezTo>
                        <a:cubicBezTo>
                          <a:pt x="4464606" y="601224"/>
                          <a:pt x="4491318" y="577497"/>
                          <a:pt x="4491318" y="591671"/>
                        </a:cubicBezTo>
                        <a:cubicBezTo>
                          <a:pt x="4491318" y="610688"/>
                          <a:pt x="4466800" y="621463"/>
                          <a:pt x="4450977" y="632012"/>
                        </a:cubicBezTo>
                        <a:cubicBezTo>
                          <a:pt x="4439183" y="639875"/>
                          <a:pt x="4396603" y="647464"/>
                          <a:pt x="4410635" y="645459"/>
                        </a:cubicBezTo>
                        <a:cubicBezTo>
                          <a:pt x="4518599" y="630036"/>
                          <a:pt x="4624626" y="600036"/>
                          <a:pt x="4733365" y="591671"/>
                        </a:cubicBezTo>
                        <a:cubicBezTo>
                          <a:pt x="4975363" y="573056"/>
                          <a:pt x="4849864" y="582112"/>
                          <a:pt x="5109882" y="564777"/>
                        </a:cubicBezTo>
                        <a:cubicBezTo>
                          <a:pt x="5181600" y="551330"/>
                          <a:pt x="5252801" y="534755"/>
                          <a:pt x="5325035" y="524436"/>
                        </a:cubicBezTo>
                        <a:cubicBezTo>
                          <a:pt x="5472538" y="503364"/>
                          <a:pt x="5623095" y="501867"/>
                          <a:pt x="5768788" y="470647"/>
                        </a:cubicBezTo>
                        <a:cubicBezTo>
                          <a:pt x="6022936" y="416187"/>
                          <a:pt x="5893012" y="434575"/>
                          <a:pt x="6158753" y="416859"/>
                        </a:cubicBezTo>
                        <a:cubicBezTo>
                          <a:pt x="6138850" y="419702"/>
                          <a:pt x="6008816" y="437534"/>
                          <a:pt x="5983941" y="443753"/>
                        </a:cubicBezTo>
                        <a:cubicBezTo>
                          <a:pt x="5958838" y="450029"/>
                          <a:pt x="5862758" y="484174"/>
                          <a:pt x="5836024" y="497541"/>
                        </a:cubicBezTo>
                        <a:cubicBezTo>
                          <a:pt x="5821569" y="504769"/>
                          <a:pt x="5810451" y="517872"/>
                          <a:pt x="5795682" y="524436"/>
                        </a:cubicBezTo>
                        <a:cubicBezTo>
                          <a:pt x="5769777" y="535950"/>
                          <a:pt x="5687498" y="558206"/>
                          <a:pt x="5715000" y="551330"/>
                        </a:cubicBezTo>
                        <a:cubicBezTo>
                          <a:pt x="5843510" y="519202"/>
                          <a:pt x="5949115" y="487841"/>
                          <a:pt x="6078071" y="470647"/>
                        </a:cubicBezTo>
                        <a:cubicBezTo>
                          <a:pt x="6162955" y="459329"/>
                          <a:pt x="6248454" y="453210"/>
                          <a:pt x="6333565" y="443753"/>
                        </a:cubicBezTo>
                        <a:cubicBezTo>
                          <a:pt x="6369482" y="439762"/>
                          <a:pt x="6405282" y="434788"/>
                          <a:pt x="6441141" y="430306"/>
                        </a:cubicBezTo>
                        <a:cubicBezTo>
                          <a:pt x="6544769" y="388855"/>
                          <a:pt x="6512514" y="391516"/>
                          <a:pt x="6481482" y="430306"/>
                        </a:cubicBezTo>
                        <a:cubicBezTo>
                          <a:pt x="6471386" y="442926"/>
                          <a:pt x="6441141" y="461682"/>
                          <a:pt x="6454588" y="470647"/>
                        </a:cubicBezTo>
                        <a:cubicBezTo>
                          <a:pt x="6473605" y="483325"/>
                          <a:pt x="6499553" y="462339"/>
                          <a:pt x="6521824" y="457200"/>
                        </a:cubicBezTo>
                        <a:cubicBezTo>
                          <a:pt x="6557840" y="448889"/>
                          <a:pt x="6593318" y="438324"/>
                          <a:pt x="6629400" y="430306"/>
                        </a:cubicBezTo>
                        <a:cubicBezTo>
                          <a:pt x="6674023" y="420390"/>
                          <a:pt x="6719140" y="412829"/>
                          <a:pt x="6763871" y="403412"/>
                        </a:cubicBezTo>
                        <a:cubicBezTo>
                          <a:pt x="6804310" y="394899"/>
                          <a:pt x="6843863" y="381442"/>
                          <a:pt x="6884894" y="376518"/>
                        </a:cubicBezTo>
                        <a:cubicBezTo>
                          <a:pt x="6956240" y="367957"/>
                          <a:pt x="7028329" y="367553"/>
                          <a:pt x="7100047" y="363071"/>
                        </a:cubicBezTo>
                        <a:cubicBezTo>
                          <a:pt x="7131424" y="358589"/>
                          <a:pt x="7162913" y="354835"/>
                          <a:pt x="7194177" y="349624"/>
                        </a:cubicBezTo>
                        <a:cubicBezTo>
                          <a:pt x="7216722" y="345867"/>
                          <a:pt x="7238556" y="336177"/>
                          <a:pt x="7261412" y="336177"/>
                        </a:cubicBezTo>
                        <a:cubicBezTo>
                          <a:pt x="7275586" y="336177"/>
                          <a:pt x="7288306" y="345142"/>
                          <a:pt x="7301753" y="349624"/>
                        </a:cubicBezTo>
                        <a:cubicBezTo>
                          <a:pt x="7502341" y="316193"/>
                          <a:pt x="7223291" y="360437"/>
                          <a:pt x="7543800" y="322730"/>
                        </a:cubicBezTo>
                        <a:cubicBezTo>
                          <a:pt x="7566499" y="320060"/>
                          <a:pt x="7588490" y="313040"/>
                          <a:pt x="7611035" y="309283"/>
                        </a:cubicBezTo>
                        <a:cubicBezTo>
                          <a:pt x="7642299" y="304072"/>
                          <a:pt x="7673788" y="300318"/>
                          <a:pt x="7705165" y="295836"/>
                        </a:cubicBezTo>
                        <a:cubicBezTo>
                          <a:pt x="7732059" y="304801"/>
                          <a:pt x="7757736" y="319063"/>
                          <a:pt x="7785847" y="322730"/>
                        </a:cubicBezTo>
                        <a:cubicBezTo>
                          <a:pt x="7861538" y="332603"/>
                          <a:pt x="7938358" y="330090"/>
                          <a:pt x="8014447" y="336177"/>
                        </a:cubicBezTo>
                        <a:cubicBezTo>
                          <a:pt x="8050470" y="339059"/>
                          <a:pt x="8086165" y="345142"/>
                          <a:pt x="8122024" y="349624"/>
                        </a:cubicBezTo>
                        <a:cubicBezTo>
                          <a:pt x="8108577" y="354106"/>
                          <a:pt x="8092751" y="354216"/>
                          <a:pt x="8081682" y="363071"/>
                        </a:cubicBezTo>
                        <a:cubicBezTo>
                          <a:pt x="7994788" y="432585"/>
                          <a:pt x="8115847" y="383059"/>
                          <a:pt x="8014447" y="416859"/>
                        </a:cubicBezTo>
                        <a:cubicBezTo>
                          <a:pt x="7996518" y="430306"/>
                          <a:pt x="7977675" y="442615"/>
                          <a:pt x="7960659" y="457200"/>
                        </a:cubicBezTo>
                        <a:cubicBezTo>
                          <a:pt x="7946220" y="469576"/>
                          <a:pt x="7904495" y="486992"/>
                          <a:pt x="7920318" y="497541"/>
                        </a:cubicBezTo>
                        <a:cubicBezTo>
                          <a:pt x="7943004" y="512665"/>
                          <a:pt x="7974384" y="490009"/>
                          <a:pt x="8001000" y="484094"/>
                        </a:cubicBezTo>
                        <a:cubicBezTo>
                          <a:pt x="8014837" y="481019"/>
                          <a:pt x="8027590" y="474085"/>
                          <a:pt x="8041341" y="470647"/>
                        </a:cubicBezTo>
                        <a:cubicBezTo>
                          <a:pt x="8063514" y="465104"/>
                          <a:pt x="8086265" y="462158"/>
                          <a:pt x="8108577" y="457200"/>
                        </a:cubicBezTo>
                        <a:cubicBezTo>
                          <a:pt x="8126618" y="453191"/>
                          <a:pt x="8144436" y="448235"/>
                          <a:pt x="8162365" y="443753"/>
                        </a:cubicBezTo>
                        <a:cubicBezTo>
                          <a:pt x="8175812" y="425824"/>
                          <a:pt x="8187630" y="406548"/>
                          <a:pt x="8202706" y="389965"/>
                        </a:cubicBezTo>
                        <a:cubicBezTo>
                          <a:pt x="8232554" y="357132"/>
                          <a:pt x="8296835" y="295836"/>
                          <a:pt x="8296835" y="295836"/>
                        </a:cubicBezTo>
                        <a:cubicBezTo>
                          <a:pt x="8301317" y="282389"/>
                          <a:pt x="8319356" y="266383"/>
                          <a:pt x="8310282" y="255494"/>
                        </a:cubicBezTo>
                        <a:cubicBezTo>
                          <a:pt x="8291033" y="232395"/>
                          <a:pt x="8257518" y="226320"/>
                          <a:pt x="8229600" y="215153"/>
                        </a:cubicBezTo>
                        <a:cubicBezTo>
                          <a:pt x="8200943" y="203690"/>
                          <a:pt x="8117943" y="192061"/>
                          <a:pt x="8095129" y="188259"/>
                        </a:cubicBezTo>
                        <a:cubicBezTo>
                          <a:pt x="8050306" y="192741"/>
                          <a:pt x="8005208" y="195024"/>
                          <a:pt x="7960659" y="201706"/>
                        </a:cubicBezTo>
                        <a:cubicBezTo>
                          <a:pt x="7772769" y="229889"/>
                          <a:pt x="7884422" y="222332"/>
                          <a:pt x="7718612" y="255494"/>
                        </a:cubicBezTo>
                        <a:cubicBezTo>
                          <a:pt x="7687532" y="261710"/>
                          <a:pt x="7655859" y="264459"/>
                          <a:pt x="7624482" y="268941"/>
                        </a:cubicBezTo>
                        <a:cubicBezTo>
                          <a:pt x="7606553" y="277906"/>
                          <a:pt x="7590740" y="295836"/>
                          <a:pt x="7570694" y="295836"/>
                        </a:cubicBezTo>
                        <a:cubicBezTo>
                          <a:pt x="7558016" y="295836"/>
                          <a:pt x="7610266" y="268941"/>
                          <a:pt x="7597588" y="268941"/>
                        </a:cubicBezTo>
                        <a:cubicBezTo>
                          <a:pt x="7551877" y="268941"/>
                          <a:pt x="7505560" y="278860"/>
                          <a:pt x="7463118" y="295836"/>
                        </a:cubicBezTo>
                        <a:cubicBezTo>
                          <a:pt x="7427597" y="310044"/>
                          <a:pt x="7392430" y="325637"/>
                          <a:pt x="7355541" y="336177"/>
                        </a:cubicBezTo>
                        <a:cubicBezTo>
                          <a:pt x="7337771" y="341254"/>
                          <a:pt x="7319523" y="344547"/>
                          <a:pt x="7301753" y="349624"/>
                        </a:cubicBezTo>
                        <a:cubicBezTo>
                          <a:pt x="7288124" y="353518"/>
                          <a:pt x="7251389" y="373094"/>
                          <a:pt x="7261412" y="363071"/>
                        </a:cubicBezTo>
                        <a:cubicBezTo>
                          <a:pt x="7275586" y="348897"/>
                          <a:pt x="7297271" y="345142"/>
                          <a:pt x="7315200" y="336177"/>
                        </a:cubicBezTo>
                        <a:cubicBezTo>
                          <a:pt x="7324165" y="322730"/>
                          <a:pt x="7342094" y="311997"/>
                          <a:pt x="7342094" y="295836"/>
                        </a:cubicBezTo>
                        <a:cubicBezTo>
                          <a:pt x="7342094" y="261510"/>
                          <a:pt x="7250015" y="255689"/>
                          <a:pt x="7247965" y="255494"/>
                        </a:cubicBezTo>
                        <a:cubicBezTo>
                          <a:pt x="7176431" y="248681"/>
                          <a:pt x="7104530" y="246529"/>
                          <a:pt x="7032812" y="242047"/>
                        </a:cubicBezTo>
                        <a:lnTo>
                          <a:pt x="6831106" y="255494"/>
                        </a:lnTo>
                        <a:cubicBezTo>
                          <a:pt x="6786202" y="259086"/>
                          <a:pt x="6739949" y="281316"/>
                          <a:pt x="6696635" y="268941"/>
                        </a:cubicBezTo>
                        <a:cubicBezTo>
                          <a:pt x="6647792" y="254986"/>
                          <a:pt x="6811931" y="212288"/>
                          <a:pt x="6763871" y="188259"/>
                        </a:cubicBezTo>
                        <a:cubicBezTo>
                          <a:pt x="6745941" y="179294"/>
                          <a:pt x="6728852" y="208114"/>
                          <a:pt x="6710082" y="215153"/>
                        </a:cubicBezTo>
                        <a:cubicBezTo>
                          <a:pt x="6692778" y="221642"/>
                          <a:pt x="6673598" y="222111"/>
                          <a:pt x="6656294" y="228600"/>
                        </a:cubicBezTo>
                        <a:cubicBezTo>
                          <a:pt x="6637525" y="235638"/>
                          <a:pt x="6621275" y="248456"/>
                          <a:pt x="6602506" y="255494"/>
                        </a:cubicBezTo>
                        <a:cubicBezTo>
                          <a:pt x="6570410" y="267530"/>
                          <a:pt x="6495922" y="277740"/>
                          <a:pt x="6468035" y="282388"/>
                        </a:cubicBezTo>
                        <a:cubicBezTo>
                          <a:pt x="6351000" y="321402"/>
                          <a:pt x="6551133" y="257817"/>
                          <a:pt x="6306671" y="309283"/>
                        </a:cubicBezTo>
                        <a:cubicBezTo>
                          <a:pt x="6260878" y="318924"/>
                          <a:pt x="6217834" y="339253"/>
                          <a:pt x="6172200" y="349624"/>
                        </a:cubicBezTo>
                        <a:cubicBezTo>
                          <a:pt x="6119026" y="361709"/>
                          <a:pt x="6064219" y="365396"/>
                          <a:pt x="6010835" y="376518"/>
                        </a:cubicBezTo>
                        <a:cubicBezTo>
                          <a:pt x="5956557" y="387826"/>
                          <a:pt x="5903649" y="405081"/>
                          <a:pt x="5849471" y="416859"/>
                        </a:cubicBezTo>
                        <a:cubicBezTo>
                          <a:pt x="5736642" y="441387"/>
                          <a:pt x="5700339" y="443905"/>
                          <a:pt x="5593977" y="457200"/>
                        </a:cubicBezTo>
                        <a:lnTo>
                          <a:pt x="5499847" y="484094"/>
                        </a:lnTo>
                        <a:cubicBezTo>
                          <a:pt x="5486270" y="488167"/>
                          <a:pt x="5453167" y="510219"/>
                          <a:pt x="5459506" y="497541"/>
                        </a:cubicBezTo>
                        <a:cubicBezTo>
                          <a:pt x="5469529" y="477495"/>
                          <a:pt x="5493835" y="468319"/>
                          <a:pt x="5513294" y="457200"/>
                        </a:cubicBezTo>
                        <a:cubicBezTo>
                          <a:pt x="5525601" y="450168"/>
                          <a:pt x="5540731" y="449618"/>
                          <a:pt x="5553635" y="443753"/>
                        </a:cubicBezTo>
                        <a:cubicBezTo>
                          <a:pt x="5590133" y="427163"/>
                          <a:pt x="5622318" y="399689"/>
                          <a:pt x="5661212" y="389965"/>
                        </a:cubicBezTo>
                        <a:lnTo>
                          <a:pt x="5768788" y="363071"/>
                        </a:lnTo>
                        <a:cubicBezTo>
                          <a:pt x="5795682" y="345142"/>
                          <a:pt x="5881166" y="315622"/>
                          <a:pt x="5849471" y="309283"/>
                        </a:cubicBezTo>
                        <a:lnTo>
                          <a:pt x="5715000" y="282388"/>
                        </a:lnTo>
                        <a:cubicBezTo>
                          <a:pt x="5656729" y="286871"/>
                          <a:pt x="5598273" y="289382"/>
                          <a:pt x="5540188" y="295836"/>
                        </a:cubicBezTo>
                        <a:cubicBezTo>
                          <a:pt x="5517472" y="298360"/>
                          <a:pt x="5495440" y="305194"/>
                          <a:pt x="5472953" y="309283"/>
                        </a:cubicBezTo>
                        <a:cubicBezTo>
                          <a:pt x="5446128" y="314160"/>
                          <a:pt x="5418931" y="317017"/>
                          <a:pt x="5392271" y="322730"/>
                        </a:cubicBezTo>
                        <a:cubicBezTo>
                          <a:pt x="5356129" y="330475"/>
                          <a:pt x="5321258" y="344207"/>
                          <a:pt x="5284694" y="349624"/>
                        </a:cubicBezTo>
                        <a:cubicBezTo>
                          <a:pt x="5199983" y="362174"/>
                          <a:pt x="5114281" y="366794"/>
                          <a:pt x="5029200" y="376518"/>
                        </a:cubicBezTo>
                        <a:cubicBezTo>
                          <a:pt x="4574454" y="428489"/>
                          <a:pt x="5007434" y="384073"/>
                          <a:pt x="4679577" y="416859"/>
                        </a:cubicBezTo>
                        <a:cubicBezTo>
                          <a:pt x="4596073" y="333358"/>
                          <a:pt x="4698193" y="422031"/>
                          <a:pt x="4437529" y="403412"/>
                        </a:cubicBezTo>
                        <a:cubicBezTo>
                          <a:pt x="4424883" y="402509"/>
                          <a:pt x="4453552" y="383041"/>
                          <a:pt x="4464424" y="376518"/>
                        </a:cubicBezTo>
                        <a:cubicBezTo>
                          <a:pt x="4476578" y="369225"/>
                          <a:pt x="4492087" y="369410"/>
                          <a:pt x="4504765" y="363071"/>
                        </a:cubicBezTo>
                        <a:cubicBezTo>
                          <a:pt x="4519220" y="355843"/>
                          <a:pt x="4561168" y="337962"/>
                          <a:pt x="4545106" y="336177"/>
                        </a:cubicBezTo>
                        <a:cubicBezTo>
                          <a:pt x="4491461" y="330217"/>
                          <a:pt x="4437529" y="345142"/>
                          <a:pt x="4383741" y="349624"/>
                        </a:cubicBezTo>
                        <a:cubicBezTo>
                          <a:pt x="4217671" y="382838"/>
                          <a:pt x="4425060" y="342112"/>
                          <a:pt x="4235824" y="376518"/>
                        </a:cubicBezTo>
                        <a:cubicBezTo>
                          <a:pt x="4213337" y="380607"/>
                          <a:pt x="4191075" y="385876"/>
                          <a:pt x="4168588" y="389965"/>
                        </a:cubicBezTo>
                        <a:cubicBezTo>
                          <a:pt x="4141763" y="394842"/>
                          <a:pt x="4114522" y="397497"/>
                          <a:pt x="4087906" y="403412"/>
                        </a:cubicBezTo>
                        <a:cubicBezTo>
                          <a:pt x="3991987" y="424727"/>
                          <a:pt x="4110921" y="410782"/>
                          <a:pt x="3993777" y="430306"/>
                        </a:cubicBezTo>
                        <a:cubicBezTo>
                          <a:pt x="3958131" y="436247"/>
                          <a:pt x="3921975" y="438642"/>
                          <a:pt x="3886200" y="443753"/>
                        </a:cubicBezTo>
                        <a:cubicBezTo>
                          <a:pt x="3812836" y="454234"/>
                          <a:pt x="3744389" y="469426"/>
                          <a:pt x="3671047" y="484094"/>
                        </a:cubicBezTo>
                        <a:lnTo>
                          <a:pt x="3603812" y="497541"/>
                        </a:lnTo>
                        <a:cubicBezTo>
                          <a:pt x="3650672" y="474111"/>
                          <a:pt x="3673328" y="460922"/>
                          <a:pt x="3724835" y="443753"/>
                        </a:cubicBezTo>
                        <a:cubicBezTo>
                          <a:pt x="3753319" y="434258"/>
                          <a:pt x="3819217" y="422187"/>
                          <a:pt x="3845859" y="416859"/>
                        </a:cubicBezTo>
                        <a:cubicBezTo>
                          <a:pt x="3859306" y="407894"/>
                          <a:pt x="3886200" y="406126"/>
                          <a:pt x="3886200" y="389965"/>
                        </a:cubicBezTo>
                        <a:cubicBezTo>
                          <a:pt x="3886200" y="375791"/>
                          <a:pt x="3860033" y="376518"/>
                          <a:pt x="3845859" y="376518"/>
                        </a:cubicBezTo>
                        <a:cubicBezTo>
                          <a:pt x="3818594" y="376518"/>
                          <a:pt x="3792203" y="386362"/>
                          <a:pt x="3765177" y="389965"/>
                        </a:cubicBezTo>
                        <a:cubicBezTo>
                          <a:pt x="3656627" y="404438"/>
                          <a:pt x="3583028" y="408114"/>
                          <a:pt x="3469341" y="416859"/>
                        </a:cubicBezTo>
                        <a:cubicBezTo>
                          <a:pt x="3446929" y="421341"/>
                          <a:pt x="3424962" y="430306"/>
                          <a:pt x="3402106" y="430306"/>
                        </a:cubicBezTo>
                        <a:cubicBezTo>
                          <a:pt x="3241302" y="430306"/>
                          <a:pt x="2991560" y="472803"/>
                          <a:pt x="3160059" y="376518"/>
                        </a:cubicBezTo>
                        <a:cubicBezTo>
                          <a:pt x="3172366" y="369486"/>
                          <a:pt x="3186953" y="367553"/>
                          <a:pt x="3200400" y="363071"/>
                        </a:cubicBezTo>
                        <a:cubicBezTo>
                          <a:pt x="3218329" y="345142"/>
                          <a:pt x="3259161" y="334147"/>
                          <a:pt x="3254188" y="309283"/>
                        </a:cubicBezTo>
                        <a:cubicBezTo>
                          <a:pt x="3249706" y="286871"/>
                          <a:pt x="3209809" y="295836"/>
                          <a:pt x="3186953" y="295836"/>
                        </a:cubicBezTo>
                        <a:cubicBezTo>
                          <a:pt x="3007603" y="295836"/>
                          <a:pt x="2828365" y="304801"/>
                          <a:pt x="2649071" y="309283"/>
                        </a:cubicBezTo>
                        <a:cubicBezTo>
                          <a:pt x="2608730" y="313765"/>
                          <a:pt x="2568637" y="322730"/>
                          <a:pt x="2528047" y="322730"/>
                        </a:cubicBezTo>
                        <a:cubicBezTo>
                          <a:pt x="2505191" y="322730"/>
                          <a:pt x="2483668" y="309283"/>
                          <a:pt x="2460812" y="309283"/>
                        </a:cubicBezTo>
                        <a:cubicBezTo>
                          <a:pt x="2415765" y="309283"/>
                          <a:pt x="2371165" y="318248"/>
                          <a:pt x="2326341" y="322730"/>
                        </a:cubicBezTo>
                        <a:cubicBezTo>
                          <a:pt x="2303929" y="327212"/>
                          <a:pt x="2281761" y="333156"/>
                          <a:pt x="2259106" y="336177"/>
                        </a:cubicBezTo>
                        <a:cubicBezTo>
                          <a:pt x="2214454" y="342131"/>
                          <a:pt x="2124635" y="304577"/>
                          <a:pt x="2124635" y="349624"/>
                        </a:cubicBezTo>
                        <a:cubicBezTo>
                          <a:pt x="2124635" y="394671"/>
                          <a:pt x="2214282" y="358589"/>
                          <a:pt x="2259106" y="363071"/>
                        </a:cubicBezTo>
                        <a:cubicBezTo>
                          <a:pt x="2241177" y="367553"/>
                          <a:pt x="2222305" y="369238"/>
                          <a:pt x="2205318" y="376518"/>
                        </a:cubicBezTo>
                        <a:cubicBezTo>
                          <a:pt x="2132198" y="407855"/>
                          <a:pt x="2200555" y="406135"/>
                          <a:pt x="2111188" y="416859"/>
                        </a:cubicBezTo>
                        <a:cubicBezTo>
                          <a:pt x="2017306" y="428125"/>
                          <a:pt x="1828800" y="443753"/>
                          <a:pt x="1828800" y="443753"/>
                        </a:cubicBezTo>
                        <a:cubicBezTo>
                          <a:pt x="1792941" y="452718"/>
                          <a:pt x="1757847" y="465653"/>
                          <a:pt x="1721224" y="470647"/>
                        </a:cubicBezTo>
                        <a:cubicBezTo>
                          <a:pt x="1639304" y="481818"/>
                          <a:pt x="1274468" y="495844"/>
                          <a:pt x="1237129" y="497541"/>
                        </a:cubicBezTo>
                        <a:cubicBezTo>
                          <a:pt x="1192306" y="502023"/>
                          <a:pt x="1147562" y="507396"/>
                          <a:pt x="1102659" y="510988"/>
                        </a:cubicBezTo>
                        <a:cubicBezTo>
                          <a:pt x="838535" y="532119"/>
                          <a:pt x="981669" y="510983"/>
                          <a:pt x="820271" y="537883"/>
                        </a:cubicBezTo>
                        <a:cubicBezTo>
                          <a:pt x="838200" y="524436"/>
                          <a:pt x="855822" y="510568"/>
                          <a:pt x="874059" y="497541"/>
                        </a:cubicBezTo>
                        <a:cubicBezTo>
                          <a:pt x="971514" y="427929"/>
                          <a:pt x="960752" y="473374"/>
                          <a:pt x="685800" y="457200"/>
                        </a:cubicBezTo>
                        <a:cubicBezTo>
                          <a:pt x="760715" y="432228"/>
                          <a:pt x="751488" y="441565"/>
                          <a:pt x="605118" y="430306"/>
                        </a:cubicBezTo>
                        <a:cubicBezTo>
                          <a:pt x="529011" y="424452"/>
                          <a:pt x="452718" y="421341"/>
                          <a:pt x="376518" y="416859"/>
                        </a:cubicBezTo>
                        <a:lnTo>
                          <a:pt x="147918" y="430306"/>
                        </a:lnTo>
                        <a:cubicBezTo>
                          <a:pt x="102994" y="433634"/>
                          <a:pt x="55782" y="428359"/>
                          <a:pt x="13447" y="443753"/>
                        </a:cubicBezTo>
                        <a:cubicBezTo>
                          <a:pt x="126" y="448597"/>
                          <a:pt x="4482" y="470647"/>
                          <a:pt x="0" y="484094"/>
                        </a:cubicBezTo>
                        <a:cubicBezTo>
                          <a:pt x="4482" y="502024"/>
                          <a:pt x="-3540" y="530603"/>
                          <a:pt x="13447" y="537883"/>
                        </a:cubicBezTo>
                        <a:cubicBezTo>
                          <a:pt x="38507" y="548623"/>
                          <a:pt x="68452" y="533606"/>
                          <a:pt x="94129" y="524436"/>
                        </a:cubicBezTo>
                        <a:cubicBezTo>
                          <a:pt x="115561" y="516782"/>
                          <a:pt x="208901" y="471375"/>
                          <a:pt x="242047" y="443753"/>
                        </a:cubicBezTo>
                        <a:cubicBezTo>
                          <a:pt x="256656" y="431579"/>
                          <a:pt x="268941" y="416859"/>
                          <a:pt x="282388" y="403412"/>
                        </a:cubicBezTo>
                        <a:cubicBezTo>
                          <a:pt x="259475" y="472150"/>
                          <a:pt x="266044" y="417063"/>
                          <a:pt x="295835" y="484094"/>
                        </a:cubicBezTo>
                        <a:cubicBezTo>
                          <a:pt x="340850" y="585379"/>
                          <a:pt x="287223" y="555901"/>
                          <a:pt x="376518" y="578224"/>
                        </a:cubicBezTo>
                        <a:cubicBezTo>
                          <a:pt x="398930" y="573742"/>
                          <a:pt x="421483" y="569916"/>
                          <a:pt x="443753" y="564777"/>
                        </a:cubicBezTo>
                        <a:cubicBezTo>
                          <a:pt x="479769" y="556466"/>
                          <a:pt x="551329" y="537883"/>
                          <a:pt x="551329" y="537883"/>
                        </a:cubicBezTo>
                        <a:cubicBezTo>
                          <a:pt x="691723" y="546658"/>
                          <a:pt x="806743" y="484256"/>
                          <a:pt x="753035" y="591671"/>
                        </a:cubicBezTo>
                        <a:cubicBezTo>
                          <a:pt x="745807" y="606126"/>
                          <a:pt x="735106" y="618565"/>
                          <a:pt x="726141" y="632012"/>
                        </a:cubicBezTo>
                        <a:cubicBezTo>
                          <a:pt x="914400" y="636494"/>
                          <a:pt x="1103160" y="631016"/>
                          <a:pt x="1290918" y="645459"/>
                        </a:cubicBezTo>
                        <a:cubicBezTo>
                          <a:pt x="1307032" y="646699"/>
                          <a:pt x="1263197" y="662257"/>
                          <a:pt x="1250577" y="672353"/>
                        </a:cubicBezTo>
                        <a:cubicBezTo>
                          <a:pt x="1240677" y="680273"/>
                          <a:pt x="1232647" y="690282"/>
                          <a:pt x="1223682" y="699247"/>
                        </a:cubicBezTo>
                        <a:cubicBezTo>
                          <a:pt x="1241612" y="708212"/>
                          <a:pt x="1257730" y="722657"/>
                          <a:pt x="1277471" y="726141"/>
                        </a:cubicBezTo>
                        <a:cubicBezTo>
                          <a:pt x="1418985" y="751114"/>
                          <a:pt x="1485580" y="737027"/>
                          <a:pt x="1627094" y="726141"/>
                        </a:cubicBezTo>
                        <a:cubicBezTo>
                          <a:pt x="1662953" y="730623"/>
                          <a:pt x="1701118" y="726166"/>
                          <a:pt x="1734671" y="739588"/>
                        </a:cubicBezTo>
                        <a:cubicBezTo>
                          <a:pt x="1747832" y="744853"/>
                          <a:pt x="1707601" y="748059"/>
                          <a:pt x="1694329" y="753036"/>
                        </a:cubicBezTo>
                        <a:cubicBezTo>
                          <a:pt x="1671728" y="761512"/>
                          <a:pt x="1648684" y="769135"/>
                          <a:pt x="1627094" y="779930"/>
                        </a:cubicBezTo>
                        <a:cubicBezTo>
                          <a:pt x="1612639" y="787158"/>
                          <a:pt x="1575325" y="818252"/>
                          <a:pt x="1586753" y="806824"/>
                        </a:cubicBezTo>
                        <a:cubicBezTo>
                          <a:pt x="1602600" y="790977"/>
                          <a:pt x="1620495" y="776506"/>
                          <a:pt x="1640541" y="766483"/>
                        </a:cubicBezTo>
                        <a:cubicBezTo>
                          <a:pt x="1657071" y="758218"/>
                          <a:pt x="1676400" y="757518"/>
                          <a:pt x="1694329" y="753036"/>
                        </a:cubicBezTo>
                        <a:cubicBezTo>
                          <a:pt x="1740569" y="718356"/>
                          <a:pt x="1749167" y="706896"/>
                          <a:pt x="1801906" y="685800"/>
                        </a:cubicBezTo>
                        <a:cubicBezTo>
                          <a:pt x="1908928" y="642991"/>
                          <a:pt x="1856855" y="680544"/>
                          <a:pt x="1949824" y="618565"/>
                        </a:cubicBezTo>
                        <a:cubicBezTo>
                          <a:pt x="2108525" y="512765"/>
                          <a:pt x="1890607" y="641450"/>
                          <a:pt x="2070847" y="551330"/>
                        </a:cubicBezTo>
                        <a:cubicBezTo>
                          <a:pt x="2085302" y="544102"/>
                          <a:pt x="2127349" y="524436"/>
                          <a:pt x="2111188" y="524436"/>
                        </a:cubicBezTo>
                        <a:cubicBezTo>
                          <a:pt x="2082839" y="524436"/>
                          <a:pt x="2030506" y="551330"/>
                          <a:pt x="2030506" y="551330"/>
                        </a:cubicBezTo>
                        <a:cubicBezTo>
                          <a:pt x="2043953" y="564777"/>
                          <a:pt x="2052671" y="586078"/>
                          <a:pt x="2070847" y="591671"/>
                        </a:cubicBezTo>
                        <a:cubicBezTo>
                          <a:pt x="2113902" y="604919"/>
                          <a:pt x="2160579" y="599855"/>
                          <a:pt x="2205318" y="605118"/>
                        </a:cubicBezTo>
                        <a:cubicBezTo>
                          <a:pt x="2236796" y="608821"/>
                          <a:pt x="2267882" y="615695"/>
                          <a:pt x="2299447" y="618565"/>
                        </a:cubicBezTo>
                        <a:cubicBezTo>
                          <a:pt x="2415853" y="629147"/>
                          <a:pt x="2649071" y="645459"/>
                          <a:pt x="2649071" y="645459"/>
                        </a:cubicBezTo>
                        <a:cubicBezTo>
                          <a:pt x="2671483" y="649941"/>
                          <a:pt x="2693716" y="655431"/>
                          <a:pt x="2716306" y="658906"/>
                        </a:cubicBezTo>
                        <a:cubicBezTo>
                          <a:pt x="2752024" y="664401"/>
                          <a:pt x="2792894" y="653760"/>
                          <a:pt x="2823882" y="672353"/>
                        </a:cubicBezTo>
                        <a:cubicBezTo>
                          <a:pt x="2837740" y="680668"/>
                          <a:pt x="2767380" y="699247"/>
                          <a:pt x="2783541" y="699247"/>
                        </a:cubicBezTo>
                        <a:cubicBezTo>
                          <a:pt x="2954106" y="699247"/>
                          <a:pt x="3294529" y="672353"/>
                          <a:pt x="3294529" y="672353"/>
                        </a:cubicBezTo>
                        <a:cubicBezTo>
                          <a:pt x="3668203" y="630834"/>
                          <a:pt x="3202685" y="672353"/>
                          <a:pt x="3509682" y="672353"/>
                        </a:cubicBezTo>
                        <a:cubicBezTo>
                          <a:pt x="3550272" y="672353"/>
                          <a:pt x="3590191" y="661361"/>
                          <a:pt x="3630706" y="658906"/>
                        </a:cubicBezTo>
                        <a:cubicBezTo>
                          <a:pt x="3771364" y="650381"/>
                          <a:pt x="3964443" y="650806"/>
                          <a:pt x="4114800" y="632012"/>
                        </a:cubicBezTo>
                        <a:cubicBezTo>
                          <a:pt x="4261707" y="613649"/>
                          <a:pt x="4275956" y="606864"/>
                          <a:pt x="4410635" y="564777"/>
                        </a:cubicBezTo>
                        <a:cubicBezTo>
                          <a:pt x="4437694" y="556321"/>
                          <a:pt x="4464997" y="548412"/>
                          <a:pt x="4491318" y="537883"/>
                        </a:cubicBezTo>
                        <a:cubicBezTo>
                          <a:pt x="4509930" y="530438"/>
                          <a:pt x="4525060" y="510988"/>
                          <a:pt x="4545106" y="510988"/>
                        </a:cubicBezTo>
                        <a:cubicBezTo>
                          <a:pt x="4575487" y="510988"/>
                          <a:pt x="4447727" y="563256"/>
                          <a:pt x="4464424" y="551330"/>
                        </a:cubicBezTo>
                        <a:cubicBezTo>
                          <a:pt x="4506960" y="520947"/>
                          <a:pt x="4557076" y="502011"/>
                          <a:pt x="4598894" y="470647"/>
                        </a:cubicBezTo>
                        <a:cubicBezTo>
                          <a:pt x="4616823" y="457200"/>
                          <a:pt x="4632202" y="439408"/>
                          <a:pt x="4652682" y="430306"/>
                        </a:cubicBezTo>
                        <a:cubicBezTo>
                          <a:pt x="4673568" y="421023"/>
                          <a:pt x="4697202" y="419383"/>
                          <a:pt x="4719918" y="416859"/>
                        </a:cubicBezTo>
                        <a:cubicBezTo>
                          <a:pt x="5160353" y="367922"/>
                          <a:pt x="4885743" y="411633"/>
                          <a:pt x="5096435" y="376518"/>
                        </a:cubicBezTo>
                        <a:cubicBezTo>
                          <a:pt x="5082988" y="385483"/>
                          <a:pt x="5070126" y="395394"/>
                          <a:pt x="5056094" y="403412"/>
                        </a:cubicBezTo>
                        <a:cubicBezTo>
                          <a:pt x="5038690" y="413357"/>
                          <a:pt x="5016480" y="416132"/>
                          <a:pt x="5002306" y="430306"/>
                        </a:cubicBezTo>
                        <a:cubicBezTo>
                          <a:pt x="4992283" y="440329"/>
                          <a:pt x="5055325" y="410520"/>
                          <a:pt x="5042647" y="416859"/>
                        </a:cubicBezTo>
                        <a:cubicBezTo>
                          <a:pt x="5021057" y="427654"/>
                          <a:pt x="4998311" y="436120"/>
                          <a:pt x="4975412" y="443753"/>
                        </a:cubicBezTo>
                        <a:cubicBezTo>
                          <a:pt x="4838385" y="489428"/>
                          <a:pt x="4768756" y="486689"/>
                          <a:pt x="4598894" y="524436"/>
                        </a:cubicBezTo>
                        <a:lnTo>
                          <a:pt x="4477871" y="551330"/>
                        </a:lnTo>
                        <a:cubicBezTo>
                          <a:pt x="4441891" y="559796"/>
                          <a:pt x="4406310" y="569913"/>
                          <a:pt x="4370294" y="578224"/>
                        </a:cubicBezTo>
                        <a:cubicBezTo>
                          <a:pt x="4348024" y="583363"/>
                          <a:pt x="4280203" y="591671"/>
                          <a:pt x="4303059" y="591671"/>
                        </a:cubicBezTo>
                        <a:cubicBezTo>
                          <a:pt x="4330324" y="591671"/>
                          <a:pt x="4356916" y="583101"/>
                          <a:pt x="4383741" y="578224"/>
                        </a:cubicBezTo>
                        <a:lnTo>
                          <a:pt x="4598894" y="537883"/>
                        </a:lnTo>
                        <a:cubicBezTo>
                          <a:pt x="4621306" y="533401"/>
                          <a:pt x="4643818" y="529394"/>
                          <a:pt x="4666129" y="524436"/>
                        </a:cubicBezTo>
                        <a:cubicBezTo>
                          <a:pt x="4684170" y="520427"/>
                          <a:pt x="4702216" y="516299"/>
                          <a:pt x="4719918" y="510988"/>
                        </a:cubicBezTo>
                        <a:cubicBezTo>
                          <a:pt x="4747071" y="502842"/>
                          <a:pt x="4800600" y="484094"/>
                          <a:pt x="4800600" y="484094"/>
                        </a:cubicBezTo>
                        <a:cubicBezTo>
                          <a:pt x="5030693" y="516964"/>
                          <a:pt x="4743961" y="479087"/>
                          <a:pt x="5190565" y="510988"/>
                        </a:cubicBezTo>
                        <a:cubicBezTo>
                          <a:pt x="5217761" y="512931"/>
                          <a:pt x="5244221" y="520832"/>
                          <a:pt x="5271247" y="524436"/>
                        </a:cubicBezTo>
                        <a:cubicBezTo>
                          <a:pt x="5311481" y="529801"/>
                          <a:pt x="5351930" y="533401"/>
                          <a:pt x="5392271" y="537883"/>
                        </a:cubicBezTo>
                        <a:cubicBezTo>
                          <a:pt x="5378824" y="551330"/>
                          <a:pt x="5366538" y="566050"/>
                          <a:pt x="5351929" y="578224"/>
                        </a:cubicBezTo>
                        <a:cubicBezTo>
                          <a:pt x="5339513" y="588570"/>
                          <a:pt x="5297133" y="597891"/>
                          <a:pt x="5311588" y="605118"/>
                        </a:cubicBezTo>
                        <a:cubicBezTo>
                          <a:pt x="5326719" y="612683"/>
                          <a:pt x="5456247" y="565941"/>
                          <a:pt x="5459506" y="564777"/>
                        </a:cubicBezTo>
                        <a:cubicBezTo>
                          <a:pt x="5495572" y="551896"/>
                          <a:pt x="5532378" y="540631"/>
                          <a:pt x="5567082" y="524436"/>
                        </a:cubicBezTo>
                        <a:cubicBezTo>
                          <a:pt x="5691803" y="466233"/>
                          <a:pt x="5627096" y="473054"/>
                          <a:pt x="5755341" y="430306"/>
                        </a:cubicBezTo>
                        <a:cubicBezTo>
                          <a:pt x="5790407" y="418617"/>
                          <a:pt x="5827852" y="415101"/>
                          <a:pt x="5862918" y="403412"/>
                        </a:cubicBezTo>
                        <a:cubicBezTo>
                          <a:pt x="5895303" y="392617"/>
                          <a:pt x="5924899" y="374552"/>
                          <a:pt x="5957047" y="363071"/>
                        </a:cubicBezTo>
                        <a:cubicBezTo>
                          <a:pt x="5987778" y="352096"/>
                          <a:pt x="6019800" y="345142"/>
                          <a:pt x="6051177" y="336177"/>
                        </a:cubicBezTo>
                        <a:cubicBezTo>
                          <a:pt x="6073589" y="322730"/>
                          <a:pt x="6095565" y="308529"/>
                          <a:pt x="6118412" y="295836"/>
                        </a:cubicBezTo>
                        <a:cubicBezTo>
                          <a:pt x="6135935" y="286101"/>
                          <a:pt x="6155011" y="279255"/>
                          <a:pt x="6172200" y="268941"/>
                        </a:cubicBezTo>
                        <a:cubicBezTo>
                          <a:pt x="6199916" y="252311"/>
                          <a:pt x="6227024" y="234546"/>
                          <a:pt x="6252882" y="215153"/>
                        </a:cubicBezTo>
                        <a:cubicBezTo>
                          <a:pt x="6263025" y="207546"/>
                          <a:pt x="6269228" y="195292"/>
                          <a:pt x="6279777" y="188259"/>
                        </a:cubicBezTo>
                        <a:cubicBezTo>
                          <a:pt x="6313164" y="166001"/>
                          <a:pt x="6379257" y="143218"/>
                          <a:pt x="6414247" y="134471"/>
                        </a:cubicBezTo>
                        <a:cubicBezTo>
                          <a:pt x="6530701" y="105358"/>
                          <a:pt x="6404628" y="141008"/>
                          <a:pt x="6521824" y="94130"/>
                        </a:cubicBezTo>
                        <a:cubicBezTo>
                          <a:pt x="6548145" y="83602"/>
                          <a:pt x="6602506" y="67236"/>
                          <a:pt x="6602506" y="67236"/>
                        </a:cubicBezTo>
                        <a:cubicBezTo>
                          <a:pt x="6589059" y="85165"/>
                          <a:pt x="6575192" y="102787"/>
                          <a:pt x="6562165" y="121024"/>
                        </a:cubicBezTo>
                        <a:cubicBezTo>
                          <a:pt x="6552771" y="134175"/>
                          <a:pt x="6519272" y="159079"/>
                          <a:pt x="6535271" y="161365"/>
                        </a:cubicBezTo>
                        <a:cubicBezTo>
                          <a:pt x="6606406" y="171527"/>
                          <a:pt x="6678789" y="153573"/>
                          <a:pt x="6750424" y="147918"/>
                        </a:cubicBezTo>
                        <a:cubicBezTo>
                          <a:pt x="6849135" y="140125"/>
                          <a:pt x="6947647" y="129989"/>
                          <a:pt x="7046259" y="121024"/>
                        </a:cubicBezTo>
                        <a:cubicBezTo>
                          <a:pt x="7163744" y="91653"/>
                          <a:pt x="7042679" y="107823"/>
                          <a:pt x="7140388" y="134471"/>
                        </a:cubicBezTo>
                        <a:cubicBezTo>
                          <a:pt x="7175253" y="143979"/>
                          <a:pt x="7211897" y="145664"/>
                          <a:pt x="7247965" y="147918"/>
                        </a:cubicBezTo>
                        <a:cubicBezTo>
                          <a:pt x="7355425" y="154634"/>
                          <a:pt x="7463118" y="156883"/>
                          <a:pt x="7570694" y="161365"/>
                        </a:cubicBezTo>
                        <a:lnTo>
                          <a:pt x="7718612" y="174812"/>
                        </a:lnTo>
                        <a:cubicBezTo>
                          <a:pt x="7967578" y="193254"/>
                          <a:pt x="7860100" y="169843"/>
                          <a:pt x="7987553" y="201706"/>
                        </a:cubicBezTo>
                        <a:cubicBezTo>
                          <a:pt x="7960659" y="210671"/>
                          <a:pt x="7934494" y="222226"/>
                          <a:pt x="7906871" y="228600"/>
                        </a:cubicBezTo>
                        <a:cubicBezTo>
                          <a:pt x="7836757" y="244780"/>
                          <a:pt x="7673063" y="252024"/>
                          <a:pt x="7624482" y="255494"/>
                        </a:cubicBezTo>
                        <a:cubicBezTo>
                          <a:pt x="7619825" y="256658"/>
                          <a:pt x="7539998" y="275154"/>
                          <a:pt x="7530353" y="282388"/>
                        </a:cubicBezTo>
                        <a:cubicBezTo>
                          <a:pt x="7504997" y="301405"/>
                          <a:pt x="7485530" y="327212"/>
                          <a:pt x="7463118" y="349624"/>
                        </a:cubicBezTo>
                        <a:cubicBezTo>
                          <a:pt x="7445188" y="367554"/>
                          <a:pt x="7430427" y="389347"/>
                          <a:pt x="7409329" y="403412"/>
                        </a:cubicBezTo>
                        <a:cubicBezTo>
                          <a:pt x="7353165" y="440855"/>
                          <a:pt x="7380416" y="418878"/>
                          <a:pt x="7328647" y="470647"/>
                        </a:cubicBezTo>
                        <a:cubicBezTo>
                          <a:pt x="7377953" y="475129"/>
                          <a:pt x="7427056" y="484094"/>
                          <a:pt x="7476565" y="484094"/>
                        </a:cubicBezTo>
                        <a:cubicBezTo>
                          <a:pt x="7601009" y="484094"/>
                          <a:pt x="7662780" y="472860"/>
                          <a:pt x="7772400" y="457200"/>
                        </a:cubicBezTo>
                        <a:cubicBezTo>
                          <a:pt x="7817224" y="461682"/>
                          <a:pt x="7866580" y="450501"/>
                          <a:pt x="7906871" y="470647"/>
                        </a:cubicBezTo>
                        <a:cubicBezTo>
                          <a:pt x="7931258" y="482840"/>
                          <a:pt x="7853014" y="479217"/>
                          <a:pt x="7826188" y="484094"/>
                        </a:cubicBezTo>
                        <a:cubicBezTo>
                          <a:pt x="7803701" y="488182"/>
                          <a:pt x="7781003" y="491527"/>
                          <a:pt x="7758953" y="497541"/>
                        </a:cubicBezTo>
                        <a:cubicBezTo>
                          <a:pt x="7704705" y="512336"/>
                          <a:pt x="7662585" y="530710"/>
                          <a:pt x="7611035" y="551330"/>
                        </a:cubicBezTo>
                        <a:cubicBezTo>
                          <a:pt x="7602070" y="564777"/>
                          <a:pt x="7576913" y="577216"/>
                          <a:pt x="7584141" y="591671"/>
                        </a:cubicBezTo>
                        <a:cubicBezTo>
                          <a:pt x="7592406" y="608201"/>
                          <a:pt x="7620159" y="600041"/>
                          <a:pt x="7637929" y="605118"/>
                        </a:cubicBezTo>
                        <a:cubicBezTo>
                          <a:pt x="7651558" y="609012"/>
                          <a:pt x="7664824" y="614083"/>
                          <a:pt x="7678271" y="618565"/>
                        </a:cubicBezTo>
                        <a:cubicBezTo>
                          <a:pt x="7570694" y="623047"/>
                          <a:pt x="7462956" y="624604"/>
                          <a:pt x="7355541" y="632012"/>
                        </a:cubicBezTo>
                        <a:cubicBezTo>
                          <a:pt x="7332740" y="633584"/>
                          <a:pt x="7311036" y="643066"/>
                          <a:pt x="7288306" y="645459"/>
                        </a:cubicBezTo>
                        <a:cubicBezTo>
                          <a:pt x="7225739" y="652045"/>
                          <a:pt x="7162648" y="652646"/>
                          <a:pt x="7100047" y="658906"/>
                        </a:cubicBezTo>
                        <a:cubicBezTo>
                          <a:pt x="6632536" y="705657"/>
                          <a:pt x="7143572" y="670584"/>
                          <a:pt x="6656294" y="699247"/>
                        </a:cubicBezTo>
                        <a:cubicBezTo>
                          <a:pt x="6629400" y="703729"/>
                          <a:pt x="6602666" y="709312"/>
                          <a:pt x="6575612" y="712694"/>
                        </a:cubicBezTo>
                        <a:cubicBezTo>
                          <a:pt x="6530913" y="718281"/>
                          <a:pt x="6485941" y="721425"/>
                          <a:pt x="6441141" y="726141"/>
                        </a:cubicBezTo>
                        <a:lnTo>
                          <a:pt x="6320118" y="739588"/>
                        </a:lnTo>
                        <a:cubicBezTo>
                          <a:pt x="6167718" y="735106"/>
                          <a:pt x="6015384" y="726141"/>
                          <a:pt x="5862918" y="726141"/>
                        </a:cubicBezTo>
                        <a:cubicBezTo>
                          <a:pt x="5773159" y="726141"/>
                          <a:pt x="5683523" y="733412"/>
                          <a:pt x="5593977" y="739588"/>
                        </a:cubicBezTo>
                        <a:cubicBezTo>
                          <a:pt x="5553484" y="742381"/>
                          <a:pt x="5513543" y="753036"/>
                          <a:pt x="5472953" y="753036"/>
                        </a:cubicBezTo>
                        <a:cubicBezTo>
                          <a:pt x="5445688" y="753036"/>
                          <a:pt x="5526505" y="742301"/>
                          <a:pt x="5553635" y="739588"/>
                        </a:cubicBezTo>
                        <a:cubicBezTo>
                          <a:pt x="5616236" y="733328"/>
                          <a:pt x="5679084" y="729730"/>
                          <a:pt x="5741894" y="726141"/>
                        </a:cubicBezTo>
                        <a:lnTo>
                          <a:pt x="6024282" y="712694"/>
                        </a:lnTo>
                        <a:lnTo>
                          <a:pt x="5930153" y="726141"/>
                        </a:lnTo>
                        <a:cubicBezTo>
                          <a:pt x="5681524" y="684703"/>
                          <a:pt x="5847591" y="707139"/>
                          <a:pt x="5325035" y="726141"/>
                        </a:cubicBezTo>
                        <a:cubicBezTo>
                          <a:pt x="5253225" y="728752"/>
                          <a:pt x="5181600" y="735106"/>
                          <a:pt x="5109882" y="739588"/>
                        </a:cubicBezTo>
                        <a:cubicBezTo>
                          <a:pt x="5078506" y="744071"/>
                          <a:pt x="5047305" y="750031"/>
                          <a:pt x="5015753" y="753036"/>
                        </a:cubicBezTo>
                        <a:cubicBezTo>
                          <a:pt x="4756721" y="777707"/>
                          <a:pt x="4906614" y="750659"/>
                          <a:pt x="4760259" y="779930"/>
                        </a:cubicBezTo>
                        <a:cubicBezTo>
                          <a:pt x="4635974" y="738502"/>
                          <a:pt x="4766029" y="774166"/>
                          <a:pt x="4477871" y="820271"/>
                        </a:cubicBezTo>
                        <a:cubicBezTo>
                          <a:pt x="4017449" y="893938"/>
                          <a:pt x="4254890" y="865974"/>
                          <a:pt x="3765177" y="900953"/>
                        </a:cubicBezTo>
                        <a:cubicBezTo>
                          <a:pt x="3712618" y="909039"/>
                          <a:pt x="3502348" y="939765"/>
                          <a:pt x="3442447" y="954741"/>
                        </a:cubicBezTo>
                        <a:cubicBezTo>
                          <a:pt x="3419029" y="960595"/>
                          <a:pt x="3353622" y="970841"/>
                          <a:pt x="3375212" y="981636"/>
                        </a:cubicBezTo>
                        <a:cubicBezTo>
                          <a:pt x="3403561" y="995810"/>
                          <a:pt x="3437789" y="971193"/>
                          <a:pt x="3469341" y="968188"/>
                        </a:cubicBezTo>
                        <a:cubicBezTo>
                          <a:pt x="3531970" y="962223"/>
                          <a:pt x="3594847" y="959223"/>
                          <a:pt x="3657600" y="954741"/>
                        </a:cubicBezTo>
                        <a:cubicBezTo>
                          <a:pt x="3863629" y="895876"/>
                          <a:pt x="3782544" y="916782"/>
                          <a:pt x="3899647" y="887506"/>
                        </a:cubicBezTo>
                        <a:cubicBezTo>
                          <a:pt x="3872753" y="878541"/>
                          <a:pt x="3847294" y="861661"/>
                          <a:pt x="3818965" y="860612"/>
                        </a:cubicBezTo>
                        <a:cubicBezTo>
                          <a:pt x="3622755" y="853345"/>
                          <a:pt x="3602545" y="860866"/>
                          <a:pt x="3469341" y="887506"/>
                        </a:cubicBezTo>
                        <a:cubicBezTo>
                          <a:pt x="3420035" y="883024"/>
                          <a:pt x="3370499" y="880602"/>
                          <a:pt x="3321424" y="874059"/>
                        </a:cubicBezTo>
                        <a:cubicBezTo>
                          <a:pt x="3303105" y="871616"/>
                          <a:pt x="3263153" y="878542"/>
                          <a:pt x="3267635" y="860612"/>
                        </a:cubicBezTo>
                        <a:cubicBezTo>
                          <a:pt x="3273974" y="835256"/>
                          <a:pt x="3312459" y="833718"/>
                          <a:pt x="3334871" y="820271"/>
                        </a:cubicBezTo>
                        <a:cubicBezTo>
                          <a:pt x="3303494" y="815789"/>
                          <a:pt x="3272005" y="812035"/>
                          <a:pt x="3240741" y="806824"/>
                        </a:cubicBezTo>
                        <a:cubicBezTo>
                          <a:pt x="3111213" y="785236"/>
                          <a:pt x="3040284" y="765962"/>
                          <a:pt x="2904565" y="753036"/>
                        </a:cubicBezTo>
                        <a:cubicBezTo>
                          <a:pt x="2779306" y="741106"/>
                          <a:pt x="2653537" y="735323"/>
                          <a:pt x="2528047" y="726141"/>
                        </a:cubicBezTo>
                        <a:lnTo>
                          <a:pt x="2353235" y="712694"/>
                        </a:lnTo>
                        <a:cubicBezTo>
                          <a:pt x="2290482" y="717176"/>
                          <a:pt x="2227034" y="736484"/>
                          <a:pt x="2164977" y="726141"/>
                        </a:cubicBezTo>
                        <a:cubicBezTo>
                          <a:pt x="2149036" y="723484"/>
                          <a:pt x="2206326" y="693027"/>
                          <a:pt x="2191871" y="685800"/>
                        </a:cubicBezTo>
                        <a:cubicBezTo>
                          <a:pt x="2173941" y="676835"/>
                          <a:pt x="2123907" y="698519"/>
                          <a:pt x="2138082" y="712694"/>
                        </a:cubicBezTo>
                        <a:cubicBezTo>
                          <a:pt x="2154244" y="728856"/>
                          <a:pt x="2182619" y="701917"/>
                          <a:pt x="2205318" y="699247"/>
                        </a:cubicBezTo>
                        <a:cubicBezTo>
                          <a:pt x="2258923" y="692941"/>
                          <a:pt x="2312894" y="690282"/>
                          <a:pt x="2366682" y="685800"/>
                        </a:cubicBezTo>
                        <a:cubicBezTo>
                          <a:pt x="2392865" y="677073"/>
                          <a:pt x="2447602" y="644036"/>
                          <a:pt x="2433918" y="726141"/>
                        </a:cubicBezTo>
                        <a:cubicBezTo>
                          <a:pt x="2431261" y="742083"/>
                          <a:pt x="2407609" y="745018"/>
                          <a:pt x="2393577" y="753036"/>
                        </a:cubicBezTo>
                        <a:cubicBezTo>
                          <a:pt x="2376172" y="762982"/>
                          <a:pt x="2359413" y="775842"/>
                          <a:pt x="2339788" y="779930"/>
                        </a:cubicBezTo>
                        <a:cubicBezTo>
                          <a:pt x="2158089" y="817784"/>
                          <a:pt x="2067722" y="820511"/>
                          <a:pt x="1896035" y="833718"/>
                        </a:cubicBezTo>
                        <a:cubicBezTo>
                          <a:pt x="1764148" y="877680"/>
                          <a:pt x="1843604" y="858258"/>
                          <a:pt x="1653988" y="874059"/>
                        </a:cubicBezTo>
                        <a:cubicBezTo>
                          <a:pt x="1622612" y="883024"/>
                          <a:pt x="1591655" y="893615"/>
                          <a:pt x="1559859" y="900953"/>
                        </a:cubicBezTo>
                        <a:cubicBezTo>
                          <a:pt x="1533292" y="907084"/>
                          <a:pt x="1505913" y="909053"/>
                          <a:pt x="1479177" y="914400"/>
                        </a:cubicBezTo>
                        <a:cubicBezTo>
                          <a:pt x="1461054" y="918024"/>
                          <a:pt x="1443318" y="923365"/>
                          <a:pt x="1425388" y="927847"/>
                        </a:cubicBezTo>
                        <a:cubicBezTo>
                          <a:pt x="1394012" y="923365"/>
                          <a:pt x="1362780" y="917718"/>
                          <a:pt x="1331259" y="914400"/>
                        </a:cubicBezTo>
                        <a:cubicBezTo>
                          <a:pt x="1172556" y="897695"/>
                          <a:pt x="1102452" y="918496"/>
                          <a:pt x="1250577" y="874059"/>
                        </a:cubicBezTo>
                        <a:cubicBezTo>
                          <a:pt x="1268279" y="868749"/>
                          <a:pt x="1286436" y="865094"/>
                          <a:pt x="1304365" y="860612"/>
                        </a:cubicBezTo>
                        <a:cubicBezTo>
                          <a:pt x="956383" y="791017"/>
                          <a:pt x="1307016" y="856934"/>
                          <a:pt x="389965" y="833718"/>
                        </a:cubicBezTo>
                        <a:cubicBezTo>
                          <a:pt x="318130" y="831899"/>
                          <a:pt x="246530" y="824753"/>
                          <a:pt x="174812" y="820271"/>
                        </a:cubicBezTo>
                        <a:cubicBezTo>
                          <a:pt x="188259" y="811306"/>
                          <a:pt x="202990" y="804019"/>
                          <a:pt x="215153" y="793377"/>
                        </a:cubicBezTo>
                        <a:cubicBezTo>
                          <a:pt x="239006" y="772505"/>
                          <a:pt x="282388" y="726141"/>
                          <a:pt x="282388" y="726141"/>
                        </a:cubicBezTo>
                        <a:cubicBezTo>
                          <a:pt x="286870" y="712694"/>
                          <a:pt x="309734" y="688580"/>
                          <a:pt x="295835" y="685800"/>
                        </a:cubicBezTo>
                        <a:cubicBezTo>
                          <a:pt x="268037" y="680240"/>
                          <a:pt x="242047" y="703729"/>
                          <a:pt x="215153" y="712694"/>
                        </a:cubicBezTo>
                        <a:lnTo>
                          <a:pt x="174812" y="726141"/>
                        </a:lnTo>
                        <a:cubicBezTo>
                          <a:pt x="52618" y="708685"/>
                          <a:pt x="90705" y="742763"/>
                          <a:pt x="53788" y="632012"/>
                        </a:cubicBezTo>
                        <a:lnTo>
                          <a:pt x="26894" y="551330"/>
                        </a:lnTo>
                        <a:lnTo>
                          <a:pt x="13447" y="510988"/>
                        </a:lnTo>
                        <a:cubicBezTo>
                          <a:pt x="22412" y="497541"/>
                          <a:pt x="33113" y="485102"/>
                          <a:pt x="40341" y="470647"/>
                        </a:cubicBezTo>
                        <a:cubicBezTo>
                          <a:pt x="61158" y="429013"/>
                          <a:pt x="48972" y="406673"/>
                          <a:pt x="80682" y="363071"/>
                        </a:cubicBezTo>
                        <a:cubicBezTo>
                          <a:pt x="155878" y="259676"/>
                          <a:pt x="137708" y="303897"/>
                          <a:pt x="215153" y="255494"/>
                        </a:cubicBezTo>
                        <a:cubicBezTo>
                          <a:pt x="234158" y="243616"/>
                          <a:pt x="249936" y="227031"/>
                          <a:pt x="268941" y="215153"/>
                        </a:cubicBezTo>
                        <a:cubicBezTo>
                          <a:pt x="309685" y="189688"/>
                          <a:pt x="345823" y="180984"/>
                          <a:pt x="389965" y="161365"/>
                        </a:cubicBezTo>
                        <a:cubicBezTo>
                          <a:pt x="408283" y="153224"/>
                          <a:pt x="426349" y="144416"/>
                          <a:pt x="443753" y="134471"/>
                        </a:cubicBezTo>
                        <a:cubicBezTo>
                          <a:pt x="457785" y="126453"/>
                          <a:pt x="469639" y="114805"/>
                          <a:pt x="484094" y="107577"/>
                        </a:cubicBezTo>
                        <a:cubicBezTo>
                          <a:pt x="496772" y="101238"/>
                          <a:pt x="510988" y="98612"/>
                          <a:pt x="524435" y="94130"/>
                        </a:cubicBezTo>
                        <a:cubicBezTo>
                          <a:pt x="493059" y="188259"/>
                          <a:pt x="488576" y="147918"/>
                          <a:pt x="510988" y="215153"/>
                        </a:cubicBezTo>
                        <a:cubicBezTo>
                          <a:pt x="600635" y="206188"/>
                          <a:pt x="690205" y="180102"/>
                          <a:pt x="779929" y="188259"/>
                        </a:cubicBezTo>
                        <a:cubicBezTo>
                          <a:pt x="1017237" y="209832"/>
                          <a:pt x="878399" y="199234"/>
                          <a:pt x="1196788" y="215153"/>
                        </a:cubicBezTo>
                        <a:cubicBezTo>
                          <a:pt x="1223682" y="219635"/>
                          <a:pt x="1250341" y="225887"/>
                          <a:pt x="1277471" y="228600"/>
                        </a:cubicBezTo>
                        <a:cubicBezTo>
                          <a:pt x="1340071" y="234860"/>
                          <a:pt x="1403017" y="237030"/>
                          <a:pt x="1465729" y="242047"/>
                        </a:cubicBezTo>
                        <a:cubicBezTo>
                          <a:pt x="1515081" y="245995"/>
                          <a:pt x="1564341" y="251012"/>
                          <a:pt x="1613647" y="255494"/>
                        </a:cubicBezTo>
                        <a:cubicBezTo>
                          <a:pt x="1691586" y="248999"/>
                          <a:pt x="1814522" y="240245"/>
                          <a:pt x="1896035" y="228600"/>
                        </a:cubicBezTo>
                        <a:cubicBezTo>
                          <a:pt x="1918661" y="225368"/>
                          <a:pt x="1941098" y="220696"/>
                          <a:pt x="1963271" y="215153"/>
                        </a:cubicBezTo>
                        <a:cubicBezTo>
                          <a:pt x="1977022" y="211715"/>
                          <a:pt x="1989580" y="203711"/>
                          <a:pt x="2003612" y="201706"/>
                        </a:cubicBezTo>
                        <a:cubicBezTo>
                          <a:pt x="2083975" y="190226"/>
                          <a:pt x="2165107" y="184881"/>
                          <a:pt x="2245659" y="174812"/>
                        </a:cubicBezTo>
                        <a:cubicBezTo>
                          <a:pt x="2281518" y="170330"/>
                          <a:pt x="2317517" y="166860"/>
                          <a:pt x="2353235" y="161365"/>
                        </a:cubicBezTo>
                        <a:cubicBezTo>
                          <a:pt x="2375825" y="157890"/>
                          <a:pt x="2397792" y="150753"/>
                          <a:pt x="2420471" y="147918"/>
                        </a:cubicBezTo>
                        <a:cubicBezTo>
                          <a:pt x="2543632" y="132523"/>
                          <a:pt x="2707892" y="127129"/>
                          <a:pt x="2823882" y="121024"/>
                        </a:cubicBezTo>
                        <a:cubicBezTo>
                          <a:pt x="2929754" y="147491"/>
                          <a:pt x="2837058" y="107102"/>
                          <a:pt x="2891118" y="201706"/>
                        </a:cubicBezTo>
                        <a:cubicBezTo>
                          <a:pt x="2908989" y="232981"/>
                          <a:pt x="2974283" y="237165"/>
                          <a:pt x="2998694" y="242047"/>
                        </a:cubicBezTo>
                        <a:cubicBezTo>
                          <a:pt x="3106046" y="295723"/>
                          <a:pt x="3042549" y="271062"/>
                          <a:pt x="3240741" y="295836"/>
                        </a:cubicBezTo>
                        <a:cubicBezTo>
                          <a:pt x="3564314" y="336283"/>
                          <a:pt x="3382949" y="300544"/>
                          <a:pt x="3603812" y="349624"/>
                        </a:cubicBezTo>
                        <a:cubicBezTo>
                          <a:pt x="3769659" y="345142"/>
                          <a:pt x="3935633" y="344068"/>
                          <a:pt x="4101353" y="336177"/>
                        </a:cubicBezTo>
                        <a:cubicBezTo>
                          <a:pt x="4124183" y="335090"/>
                          <a:pt x="4146538" y="328744"/>
                          <a:pt x="4168588" y="322730"/>
                        </a:cubicBezTo>
                        <a:cubicBezTo>
                          <a:pt x="4195938" y="315271"/>
                          <a:pt x="4249271" y="295836"/>
                          <a:pt x="4249271" y="295836"/>
                        </a:cubicBezTo>
                        <a:cubicBezTo>
                          <a:pt x="4424083" y="300318"/>
                          <a:pt x="4599026" y="301158"/>
                          <a:pt x="4773706" y="309283"/>
                        </a:cubicBezTo>
                        <a:cubicBezTo>
                          <a:pt x="4792167" y="310142"/>
                          <a:pt x="4809028" y="323469"/>
                          <a:pt x="4827494" y="322730"/>
                        </a:cubicBezTo>
                        <a:cubicBezTo>
                          <a:pt x="5624345" y="290856"/>
                          <a:pt x="4792064" y="305583"/>
                          <a:pt x="5244353" y="282388"/>
                        </a:cubicBezTo>
                        <a:cubicBezTo>
                          <a:pt x="5374248" y="275727"/>
                          <a:pt x="5504330" y="273423"/>
                          <a:pt x="5634318" y="268941"/>
                        </a:cubicBezTo>
                        <a:cubicBezTo>
                          <a:pt x="5706405" y="244912"/>
                          <a:pt x="5644533" y="263683"/>
                          <a:pt x="5741894" y="242047"/>
                        </a:cubicBezTo>
                        <a:cubicBezTo>
                          <a:pt x="5759935" y="238038"/>
                          <a:pt x="5777560" y="232224"/>
                          <a:pt x="5795682" y="228600"/>
                        </a:cubicBezTo>
                        <a:cubicBezTo>
                          <a:pt x="5881172" y="211502"/>
                          <a:pt x="5901712" y="213665"/>
                          <a:pt x="5997388" y="201706"/>
                        </a:cubicBezTo>
                        <a:cubicBezTo>
                          <a:pt x="6028838" y="197775"/>
                          <a:pt x="6060141" y="192741"/>
                          <a:pt x="6091518" y="188259"/>
                        </a:cubicBezTo>
                        <a:lnTo>
                          <a:pt x="6320118" y="215153"/>
                        </a:lnTo>
                        <a:cubicBezTo>
                          <a:pt x="6334292" y="215153"/>
                          <a:pt x="6346784" y="205436"/>
                          <a:pt x="6360459" y="201706"/>
                        </a:cubicBezTo>
                        <a:cubicBezTo>
                          <a:pt x="6396119" y="191981"/>
                          <a:pt x="6431299" y="178894"/>
                          <a:pt x="6468035" y="174812"/>
                        </a:cubicBezTo>
                        <a:lnTo>
                          <a:pt x="6710082" y="147918"/>
                        </a:lnTo>
                        <a:cubicBezTo>
                          <a:pt x="6781188" y="139714"/>
                          <a:pt x="6867942" y="126919"/>
                          <a:pt x="6938682" y="121024"/>
                        </a:cubicBezTo>
                        <a:cubicBezTo>
                          <a:pt x="7005834" y="115428"/>
                          <a:pt x="7073153" y="112059"/>
                          <a:pt x="7140388" y="107577"/>
                        </a:cubicBezTo>
                        <a:cubicBezTo>
                          <a:pt x="7171765" y="103095"/>
                          <a:pt x="7202823" y="94130"/>
                          <a:pt x="7234518" y="94130"/>
                        </a:cubicBezTo>
                        <a:cubicBezTo>
                          <a:pt x="7248692" y="94130"/>
                          <a:pt x="7261184" y="103847"/>
                          <a:pt x="7274859" y="107577"/>
                        </a:cubicBezTo>
                        <a:cubicBezTo>
                          <a:pt x="7310519" y="117302"/>
                          <a:pt x="7346576" y="125506"/>
                          <a:pt x="7382435" y="134471"/>
                        </a:cubicBezTo>
                        <a:cubicBezTo>
                          <a:pt x="7414093" y="142385"/>
                          <a:pt x="7445188" y="152400"/>
                          <a:pt x="7476565" y="161365"/>
                        </a:cubicBezTo>
                        <a:cubicBezTo>
                          <a:pt x="7579659" y="156883"/>
                          <a:pt x="7682918" y="155270"/>
                          <a:pt x="7785847" y="147918"/>
                        </a:cubicBezTo>
                        <a:cubicBezTo>
                          <a:pt x="7808644" y="146290"/>
                          <a:pt x="7830595" y="138559"/>
                          <a:pt x="7853082" y="134471"/>
                        </a:cubicBezTo>
                        <a:cubicBezTo>
                          <a:pt x="8042331" y="100062"/>
                          <a:pt x="7834920" y="140793"/>
                          <a:pt x="8001000" y="107577"/>
                        </a:cubicBezTo>
                        <a:cubicBezTo>
                          <a:pt x="8037979" y="58271"/>
                          <a:pt x="8040220" y="44823"/>
                          <a:pt x="8095129" y="13447"/>
                        </a:cubicBezTo>
                        <a:cubicBezTo>
                          <a:pt x="8107436" y="6414"/>
                          <a:pt x="8122024" y="4482"/>
                          <a:pt x="8135471" y="0"/>
                        </a:cubicBezTo>
                        <a:cubicBezTo>
                          <a:pt x="8103498" y="95920"/>
                          <a:pt x="8148835" y="-20045"/>
                          <a:pt x="8081682" y="80683"/>
                        </a:cubicBezTo>
                        <a:cubicBezTo>
                          <a:pt x="8073819" y="92477"/>
                          <a:pt x="8072717" y="107577"/>
                          <a:pt x="8068235" y="121024"/>
                        </a:cubicBezTo>
                        <a:cubicBezTo>
                          <a:pt x="8140324" y="145053"/>
                          <a:pt x="8078449" y="126282"/>
                          <a:pt x="8175812" y="147918"/>
                        </a:cubicBezTo>
                        <a:cubicBezTo>
                          <a:pt x="8346724" y="185899"/>
                          <a:pt x="8094052" y="134255"/>
                          <a:pt x="8296835" y="174812"/>
                        </a:cubicBezTo>
                        <a:cubicBezTo>
                          <a:pt x="8369956" y="284493"/>
                          <a:pt x="8257681" y="141491"/>
                          <a:pt x="8498541" y="201706"/>
                        </a:cubicBezTo>
                        <a:cubicBezTo>
                          <a:pt x="8516470" y="206188"/>
                          <a:pt x="8494889" y="239822"/>
                          <a:pt x="8485094" y="255494"/>
                        </a:cubicBezTo>
                        <a:cubicBezTo>
                          <a:pt x="8471655" y="276996"/>
                          <a:pt x="8450663" y="292904"/>
                          <a:pt x="8431306" y="309283"/>
                        </a:cubicBezTo>
                        <a:cubicBezTo>
                          <a:pt x="8392292" y="342295"/>
                          <a:pt x="8352805" y="375063"/>
                          <a:pt x="8310282" y="403412"/>
                        </a:cubicBezTo>
                        <a:cubicBezTo>
                          <a:pt x="8287357" y="418695"/>
                          <a:pt x="8188355" y="465991"/>
                          <a:pt x="8148918" y="497541"/>
                        </a:cubicBezTo>
                        <a:cubicBezTo>
                          <a:pt x="8139018" y="505461"/>
                          <a:pt x="8130989" y="515471"/>
                          <a:pt x="8122024" y="524436"/>
                        </a:cubicBezTo>
                        <a:cubicBezTo>
                          <a:pt x="8144436" y="533401"/>
                          <a:pt x="8165220" y="549145"/>
                          <a:pt x="8189259" y="551330"/>
                        </a:cubicBezTo>
                        <a:cubicBezTo>
                          <a:pt x="8216412" y="553798"/>
                          <a:pt x="8243490" y="544496"/>
                          <a:pt x="8269941" y="537883"/>
                        </a:cubicBezTo>
                        <a:cubicBezTo>
                          <a:pt x="8297444" y="531007"/>
                          <a:pt x="8323470" y="519134"/>
                          <a:pt x="8350624" y="510988"/>
                        </a:cubicBezTo>
                        <a:cubicBezTo>
                          <a:pt x="8368326" y="505677"/>
                          <a:pt x="8386483" y="502023"/>
                          <a:pt x="8404412" y="497541"/>
                        </a:cubicBezTo>
                        <a:cubicBezTo>
                          <a:pt x="8376737" y="525217"/>
                          <a:pt x="8361026" y="543464"/>
                          <a:pt x="8323729" y="564777"/>
                        </a:cubicBezTo>
                        <a:cubicBezTo>
                          <a:pt x="8311422" y="571809"/>
                          <a:pt x="8296066" y="571885"/>
                          <a:pt x="8283388" y="578224"/>
                        </a:cubicBezTo>
                        <a:cubicBezTo>
                          <a:pt x="8268933" y="585452"/>
                          <a:pt x="8258379" y="600007"/>
                          <a:pt x="8243047" y="605118"/>
                        </a:cubicBezTo>
                        <a:cubicBezTo>
                          <a:pt x="8228401" y="610000"/>
                          <a:pt x="8146632" y="615607"/>
                          <a:pt x="8122024" y="632012"/>
                        </a:cubicBezTo>
                        <a:cubicBezTo>
                          <a:pt x="8108577" y="640977"/>
                          <a:pt x="8096688" y="652904"/>
                          <a:pt x="8081682" y="658906"/>
                        </a:cubicBezTo>
                        <a:cubicBezTo>
                          <a:pt x="7993752" y="694078"/>
                          <a:pt x="7929771" y="722323"/>
                          <a:pt x="7826188" y="739588"/>
                        </a:cubicBezTo>
                        <a:lnTo>
                          <a:pt x="7745506" y="753036"/>
                        </a:lnTo>
                        <a:cubicBezTo>
                          <a:pt x="7742998" y="754290"/>
                          <a:pt x="7665510" y="796204"/>
                          <a:pt x="7651377" y="793377"/>
                        </a:cubicBezTo>
                        <a:cubicBezTo>
                          <a:pt x="7638945" y="790891"/>
                          <a:pt x="7624482" y="766483"/>
                          <a:pt x="7624482" y="766483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375E4DBD-3B2E-F14A-B130-D5F365AC5488}"/>
              </a:ext>
            </a:extLst>
          </p:cNvPr>
          <p:cNvSpPr/>
          <p:nvPr/>
        </p:nvSpPr>
        <p:spPr>
          <a:xfrm>
            <a:off x="5186619" y="2875172"/>
            <a:ext cx="685800" cy="735812"/>
          </a:xfrm>
          <a:prstGeom prst="hear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人</a:t>
            </a:r>
            <a:endParaRPr lang="en-US" sz="2400" b="1" dirty="0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B08603A9-E7CE-D147-BF38-09E484F8802D}"/>
              </a:ext>
            </a:extLst>
          </p:cNvPr>
          <p:cNvSpPr/>
          <p:nvPr/>
        </p:nvSpPr>
        <p:spPr>
          <a:xfrm>
            <a:off x="4430344" y="2930166"/>
            <a:ext cx="685800" cy="735812"/>
          </a:xfrm>
          <a:prstGeom prst="hear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人</a:t>
            </a:r>
            <a:endParaRPr lang="en-US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8EACD-3F18-FA47-8878-0B74BF516856}"/>
              </a:ext>
            </a:extLst>
          </p:cNvPr>
          <p:cNvSpPr/>
          <p:nvPr/>
        </p:nvSpPr>
        <p:spPr>
          <a:xfrm>
            <a:off x="2713038" y="3759038"/>
            <a:ext cx="77878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全世界都卧在那恶者手下。 </a:t>
            </a:r>
            <a:endParaRPr lang="en-CA" altLang="zh-CN" sz="3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约翰一书 </a:t>
            </a:r>
            <a:r>
              <a:rPr lang="en-US" altLang="zh-CN" sz="2800" dirty="0">
                <a:latin typeface="KaiTi" panose="02010609060101010101" pitchFamily="49" charset="-122"/>
                <a:ea typeface="KaiTi" panose="02010609060101010101" pitchFamily="49" charset="-122"/>
              </a:rPr>
              <a:t>5:19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A59F6D-124E-F64A-9519-37C11B68B0F4}"/>
              </a:ext>
            </a:extLst>
          </p:cNvPr>
          <p:cNvSpPr/>
          <p:nvPr/>
        </p:nvSpPr>
        <p:spPr>
          <a:xfrm>
            <a:off x="1827996" y="5067955"/>
            <a:ext cx="94421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魔鬼来，无非要偷窃，杀害，毁坏</a:t>
            </a:r>
            <a:r>
              <a:rPr lang="zh-CN" altLang="en-US" sz="36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CA" altLang="zh-CN" sz="36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约翰福音</a:t>
            </a:r>
            <a:r>
              <a:rPr lang="en-US" altLang="zh-CN" sz="24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10:10</a:t>
            </a:r>
            <a:endParaRPr lang="en-US" sz="36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18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7" grpId="0" animBg="1"/>
      <p:bldP spid="13" grpId="0" animBg="1"/>
      <p:bldP spid="14" grpId="0" animBg="1"/>
      <p:bldP spid="17" grpId="0" animBg="1"/>
      <p:bldP spid="1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A5C51-6A82-804F-A6BA-FB246D89F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831" y="2757479"/>
            <a:ext cx="3850927" cy="38509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542325-BD35-6541-923B-A148225C2FFF}"/>
              </a:ext>
            </a:extLst>
          </p:cNvPr>
          <p:cNvSpPr txBox="1"/>
          <p:nvPr/>
        </p:nvSpPr>
        <p:spPr>
          <a:xfrm>
            <a:off x="1807786" y="2133749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肉体的情欲</a:t>
            </a:r>
            <a:endParaRPr lang="en-CA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7E9F-FEAC-0745-9183-2ECD300925F3}"/>
              </a:ext>
            </a:extLst>
          </p:cNvPr>
          <p:cNvSpPr txBox="1"/>
          <p:nvPr/>
        </p:nvSpPr>
        <p:spPr>
          <a:xfrm>
            <a:off x="4727271" y="1317441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CA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眼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目的情欲</a:t>
            </a:r>
            <a:endParaRPr lang="en-CA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D58C3-7381-2D4D-83C9-4523EAB77656}"/>
              </a:ext>
            </a:extLst>
          </p:cNvPr>
          <p:cNvSpPr txBox="1"/>
          <p:nvPr/>
        </p:nvSpPr>
        <p:spPr>
          <a:xfrm>
            <a:off x="6403022" y="2041682"/>
            <a:ext cx="339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今生的骄傲</a:t>
            </a:r>
            <a:endParaRPr lang="en-CA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Curved Down Arrow 6">
            <a:extLst>
              <a:ext uri="{FF2B5EF4-FFF2-40B4-BE49-F238E27FC236}">
                <a16:creationId xmlns:a16="http://schemas.microsoft.com/office/drawing/2014/main" id="{7A667331-E5F7-754F-A918-4B51FB0B8F1A}"/>
              </a:ext>
            </a:extLst>
          </p:cNvPr>
          <p:cNvSpPr/>
          <p:nvPr/>
        </p:nvSpPr>
        <p:spPr>
          <a:xfrm rot="16864153">
            <a:off x="5359037" y="2756298"/>
            <a:ext cx="2087970" cy="74628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Up Arrow 8">
            <a:extLst>
              <a:ext uri="{FF2B5EF4-FFF2-40B4-BE49-F238E27FC236}">
                <a16:creationId xmlns:a16="http://schemas.microsoft.com/office/drawing/2014/main" id="{3D320B02-9674-6345-8A6B-D69634497B0C}"/>
              </a:ext>
            </a:extLst>
          </p:cNvPr>
          <p:cNvSpPr/>
          <p:nvPr/>
        </p:nvSpPr>
        <p:spPr>
          <a:xfrm rot="14473839">
            <a:off x="3785009" y="2758200"/>
            <a:ext cx="2062192" cy="68962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id="{7E013597-9A23-954A-A5FB-185C949B689F}"/>
              </a:ext>
            </a:extLst>
          </p:cNvPr>
          <p:cNvSpPr/>
          <p:nvPr/>
        </p:nvSpPr>
        <p:spPr>
          <a:xfrm rot="16200000" flipV="1">
            <a:off x="4484194" y="2873463"/>
            <a:ext cx="2358994" cy="34537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521EC9-2458-924A-8E7E-1D02F8BD161E}"/>
              </a:ext>
            </a:extLst>
          </p:cNvPr>
          <p:cNvSpPr txBox="1"/>
          <p:nvPr/>
        </p:nvSpPr>
        <p:spPr>
          <a:xfrm>
            <a:off x="5056794" y="4189146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罪性</a:t>
            </a:r>
            <a:endParaRPr lang="en-US" sz="4000" b="1" dirty="0">
              <a:solidFill>
                <a:schemeClr val="bg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59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26ECA-3A07-7543-BD2E-3287EBA2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949275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人都活在罪的权势下做奴仆</a:t>
            </a:r>
            <a:endParaRPr lang="en-US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13888D-F31B-8E43-83B2-6D65776EB5AF}"/>
              </a:ext>
            </a:extLst>
          </p:cNvPr>
          <p:cNvSpPr txBox="1"/>
          <p:nvPr/>
        </p:nvSpPr>
        <p:spPr>
          <a:xfrm>
            <a:off x="2067339" y="2274838"/>
            <a:ext cx="87571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altLang="zh-CN" sz="36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zh-CN" altLang="en-US" sz="3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利用</a:t>
            </a:r>
            <a:r>
              <a:rPr lang="zh-CN" altLang="en-CA" sz="3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满足</a:t>
            </a:r>
            <a:r>
              <a:rPr lang="zh-CN" altLang="en-US" sz="3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人自私的罪性 建立社会体制</a:t>
            </a:r>
            <a:endParaRPr lang="en-CA" altLang="zh-CN" sz="36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zh-CN" altLang="en-US" sz="3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 </a:t>
            </a:r>
            <a:r>
              <a:rPr lang="zh-CN" altLang="en-CA" sz="3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利用</a:t>
            </a:r>
            <a:r>
              <a:rPr lang="zh-CN" altLang="en-US" sz="3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人贪婪的罪性 推动社会物质发展</a:t>
            </a:r>
            <a:endParaRPr lang="en-CA" altLang="zh-CN" sz="44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zh-CN" altLang="en-US" sz="3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个人自私的罪性 导致婚姻家庭被破坏</a:t>
            </a:r>
            <a:endParaRPr lang="en-CA" altLang="zh-CN" sz="36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816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CB93194D-F30A-8F4D-9562-FF89B2D712E5}"/>
              </a:ext>
            </a:extLst>
          </p:cNvPr>
          <p:cNvSpPr/>
          <p:nvPr/>
        </p:nvSpPr>
        <p:spPr>
          <a:xfrm>
            <a:off x="2628052" y="1773926"/>
            <a:ext cx="1667436" cy="139849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</a:rPr>
              <a:t>神的国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149F5F37-2661-8A48-B33E-E554D997C623}"/>
              </a:ext>
            </a:extLst>
          </p:cNvPr>
          <p:cNvSpPr/>
          <p:nvPr/>
        </p:nvSpPr>
        <p:spPr>
          <a:xfrm>
            <a:off x="7929060" y="2318566"/>
            <a:ext cx="1667436" cy="1398494"/>
          </a:xfrm>
          <a:prstGeom prst="donut">
            <a:avLst/>
          </a:prstGeom>
          <a:solidFill>
            <a:schemeClr val="bg1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魔鬼</a:t>
            </a:r>
            <a:endParaRPr lang="en-CA" altLang="zh-CN" sz="2400" b="1" dirty="0">
              <a:solidFill>
                <a:schemeClr val="tx1"/>
              </a:solidFill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的国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0B97FC90-8281-3649-B415-5F2AD59E25EC}"/>
              </a:ext>
            </a:extLst>
          </p:cNvPr>
          <p:cNvSpPr/>
          <p:nvPr/>
        </p:nvSpPr>
        <p:spPr>
          <a:xfrm>
            <a:off x="1821222" y="4856397"/>
            <a:ext cx="914400" cy="981083"/>
          </a:xfrm>
          <a:prstGeom prst="hear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人</a:t>
            </a:r>
            <a:endParaRPr lang="en-US" sz="3200" b="1" dirty="0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5A61492A-6933-CD49-BFAF-D31794DC300D}"/>
              </a:ext>
            </a:extLst>
          </p:cNvPr>
          <p:cNvSpPr/>
          <p:nvPr/>
        </p:nvSpPr>
        <p:spPr>
          <a:xfrm>
            <a:off x="2975379" y="4750812"/>
            <a:ext cx="914400" cy="981083"/>
          </a:xfrm>
          <a:prstGeom prst="hear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人</a:t>
            </a:r>
            <a:endParaRPr lang="en-US" sz="3200" b="1" dirty="0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FBEF5B3A-0DF7-A844-A0A2-990382EF4E38}"/>
              </a:ext>
            </a:extLst>
          </p:cNvPr>
          <p:cNvSpPr/>
          <p:nvPr/>
        </p:nvSpPr>
        <p:spPr>
          <a:xfrm>
            <a:off x="8510648" y="5190544"/>
            <a:ext cx="914400" cy="981083"/>
          </a:xfrm>
          <a:prstGeom prst="hear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人</a:t>
            </a:r>
            <a:endParaRPr lang="en-US" sz="3200" b="1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9BE2F2-0BAE-C64A-9544-6EA008278175}"/>
              </a:ext>
            </a:extLst>
          </p:cNvPr>
          <p:cNvSpPr/>
          <p:nvPr/>
        </p:nvSpPr>
        <p:spPr>
          <a:xfrm>
            <a:off x="7505793" y="3446363"/>
            <a:ext cx="471878" cy="1793463"/>
          </a:xfrm>
          <a:custGeom>
            <a:avLst/>
            <a:gdLst>
              <a:gd name="connsiteX0" fmla="*/ 564813 w 564813"/>
              <a:gd name="connsiteY0" fmla="*/ 0 h 820271"/>
              <a:gd name="connsiteX1" fmla="*/ 470683 w 564813"/>
              <a:gd name="connsiteY1" fmla="*/ 80683 h 820271"/>
              <a:gd name="connsiteX2" fmla="*/ 430342 w 564813"/>
              <a:gd name="connsiteY2" fmla="*/ 107577 h 820271"/>
              <a:gd name="connsiteX3" fmla="*/ 376554 w 564813"/>
              <a:gd name="connsiteY3" fmla="*/ 188259 h 820271"/>
              <a:gd name="connsiteX4" fmla="*/ 349660 w 564813"/>
              <a:gd name="connsiteY4" fmla="*/ 228600 h 820271"/>
              <a:gd name="connsiteX5" fmla="*/ 322766 w 564813"/>
              <a:gd name="connsiteY5" fmla="*/ 268942 h 820271"/>
              <a:gd name="connsiteX6" fmla="*/ 295872 w 564813"/>
              <a:gd name="connsiteY6" fmla="*/ 309283 h 820271"/>
              <a:gd name="connsiteX7" fmla="*/ 228636 w 564813"/>
              <a:gd name="connsiteY7" fmla="*/ 430306 h 820271"/>
              <a:gd name="connsiteX8" fmla="*/ 201742 w 564813"/>
              <a:gd name="connsiteY8" fmla="*/ 470647 h 820271"/>
              <a:gd name="connsiteX9" fmla="*/ 174848 w 564813"/>
              <a:gd name="connsiteY9" fmla="*/ 497542 h 820271"/>
              <a:gd name="connsiteX10" fmla="*/ 107613 w 564813"/>
              <a:gd name="connsiteY10" fmla="*/ 564777 h 820271"/>
              <a:gd name="connsiteX11" fmla="*/ 26930 w 564813"/>
              <a:gd name="connsiteY11" fmla="*/ 726142 h 820271"/>
              <a:gd name="connsiteX12" fmla="*/ 13483 w 564813"/>
              <a:gd name="connsiteY12" fmla="*/ 766483 h 820271"/>
              <a:gd name="connsiteX13" fmla="*/ 36 w 564813"/>
              <a:gd name="connsiteY13" fmla="*/ 820271 h 8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4813" h="820271">
                <a:moveTo>
                  <a:pt x="564813" y="0"/>
                </a:moveTo>
                <a:cubicBezTo>
                  <a:pt x="533436" y="26894"/>
                  <a:pt x="502953" y="54867"/>
                  <a:pt x="470683" y="80683"/>
                </a:cubicBezTo>
                <a:cubicBezTo>
                  <a:pt x="458063" y="90779"/>
                  <a:pt x="440984" y="95414"/>
                  <a:pt x="430342" y="107577"/>
                </a:cubicBezTo>
                <a:cubicBezTo>
                  <a:pt x="409057" y="131902"/>
                  <a:pt x="394483" y="161365"/>
                  <a:pt x="376554" y="188259"/>
                </a:cubicBezTo>
                <a:lnTo>
                  <a:pt x="349660" y="228600"/>
                </a:lnTo>
                <a:lnTo>
                  <a:pt x="322766" y="268942"/>
                </a:lnTo>
                <a:cubicBezTo>
                  <a:pt x="313801" y="282389"/>
                  <a:pt x="300983" y="293951"/>
                  <a:pt x="295872" y="309283"/>
                </a:cubicBezTo>
                <a:cubicBezTo>
                  <a:pt x="272202" y="380288"/>
                  <a:pt x="290287" y="337830"/>
                  <a:pt x="228636" y="430306"/>
                </a:cubicBezTo>
                <a:cubicBezTo>
                  <a:pt x="219671" y="443753"/>
                  <a:pt x="213170" y="459219"/>
                  <a:pt x="201742" y="470647"/>
                </a:cubicBezTo>
                <a:cubicBezTo>
                  <a:pt x="192777" y="479612"/>
                  <a:pt x="182768" y="487642"/>
                  <a:pt x="174848" y="497542"/>
                </a:cubicBezTo>
                <a:cubicBezTo>
                  <a:pt x="123623" y="561574"/>
                  <a:pt x="176767" y="518674"/>
                  <a:pt x="107613" y="564777"/>
                </a:cubicBezTo>
                <a:cubicBezTo>
                  <a:pt x="38098" y="669047"/>
                  <a:pt x="64046" y="614794"/>
                  <a:pt x="26930" y="726142"/>
                </a:cubicBezTo>
                <a:lnTo>
                  <a:pt x="13483" y="766483"/>
                </a:lnTo>
                <a:cubicBezTo>
                  <a:pt x="-1381" y="811076"/>
                  <a:pt x="36" y="792650"/>
                  <a:pt x="36" y="820271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D238478-0121-4D40-BDE8-0E284E0DEC42}"/>
              </a:ext>
            </a:extLst>
          </p:cNvPr>
          <p:cNvSpPr/>
          <p:nvPr/>
        </p:nvSpPr>
        <p:spPr>
          <a:xfrm rot="5895828">
            <a:off x="9185276" y="3739152"/>
            <a:ext cx="1554110" cy="1006461"/>
          </a:xfrm>
          <a:custGeom>
            <a:avLst/>
            <a:gdLst>
              <a:gd name="connsiteX0" fmla="*/ 564813 w 564813"/>
              <a:gd name="connsiteY0" fmla="*/ 0 h 820271"/>
              <a:gd name="connsiteX1" fmla="*/ 470683 w 564813"/>
              <a:gd name="connsiteY1" fmla="*/ 80683 h 820271"/>
              <a:gd name="connsiteX2" fmla="*/ 430342 w 564813"/>
              <a:gd name="connsiteY2" fmla="*/ 107577 h 820271"/>
              <a:gd name="connsiteX3" fmla="*/ 376554 w 564813"/>
              <a:gd name="connsiteY3" fmla="*/ 188259 h 820271"/>
              <a:gd name="connsiteX4" fmla="*/ 349660 w 564813"/>
              <a:gd name="connsiteY4" fmla="*/ 228600 h 820271"/>
              <a:gd name="connsiteX5" fmla="*/ 322766 w 564813"/>
              <a:gd name="connsiteY5" fmla="*/ 268942 h 820271"/>
              <a:gd name="connsiteX6" fmla="*/ 295872 w 564813"/>
              <a:gd name="connsiteY6" fmla="*/ 309283 h 820271"/>
              <a:gd name="connsiteX7" fmla="*/ 228636 w 564813"/>
              <a:gd name="connsiteY7" fmla="*/ 430306 h 820271"/>
              <a:gd name="connsiteX8" fmla="*/ 201742 w 564813"/>
              <a:gd name="connsiteY8" fmla="*/ 470647 h 820271"/>
              <a:gd name="connsiteX9" fmla="*/ 174848 w 564813"/>
              <a:gd name="connsiteY9" fmla="*/ 497542 h 820271"/>
              <a:gd name="connsiteX10" fmla="*/ 107613 w 564813"/>
              <a:gd name="connsiteY10" fmla="*/ 564777 h 820271"/>
              <a:gd name="connsiteX11" fmla="*/ 26930 w 564813"/>
              <a:gd name="connsiteY11" fmla="*/ 726142 h 820271"/>
              <a:gd name="connsiteX12" fmla="*/ 13483 w 564813"/>
              <a:gd name="connsiteY12" fmla="*/ 766483 h 820271"/>
              <a:gd name="connsiteX13" fmla="*/ 36 w 564813"/>
              <a:gd name="connsiteY13" fmla="*/ 820271 h 8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4813" h="820271">
                <a:moveTo>
                  <a:pt x="564813" y="0"/>
                </a:moveTo>
                <a:cubicBezTo>
                  <a:pt x="533436" y="26894"/>
                  <a:pt x="502953" y="54867"/>
                  <a:pt x="470683" y="80683"/>
                </a:cubicBezTo>
                <a:cubicBezTo>
                  <a:pt x="458063" y="90779"/>
                  <a:pt x="440984" y="95414"/>
                  <a:pt x="430342" y="107577"/>
                </a:cubicBezTo>
                <a:cubicBezTo>
                  <a:pt x="409057" y="131902"/>
                  <a:pt x="394483" y="161365"/>
                  <a:pt x="376554" y="188259"/>
                </a:cubicBezTo>
                <a:lnTo>
                  <a:pt x="349660" y="228600"/>
                </a:lnTo>
                <a:lnTo>
                  <a:pt x="322766" y="268942"/>
                </a:lnTo>
                <a:cubicBezTo>
                  <a:pt x="313801" y="282389"/>
                  <a:pt x="300983" y="293951"/>
                  <a:pt x="295872" y="309283"/>
                </a:cubicBezTo>
                <a:cubicBezTo>
                  <a:pt x="272202" y="380288"/>
                  <a:pt x="290287" y="337830"/>
                  <a:pt x="228636" y="430306"/>
                </a:cubicBezTo>
                <a:cubicBezTo>
                  <a:pt x="219671" y="443753"/>
                  <a:pt x="213170" y="459219"/>
                  <a:pt x="201742" y="470647"/>
                </a:cubicBezTo>
                <a:cubicBezTo>
                  <a:pt x="192777" y="479612"/>
                  <a:pt x="182768" y="487642"/>
                  <a:pt x="174848" y="497542"/>
                </a:cubicBezTo>
                <a:cubicBezTo>
                  <a:pt x="123623" y="561574"/>
                  <a:pt x="176767" y="518674"/>
                  <a:pt x="107613" y="564777"/>
                </a:cubicBezTo>
                <a:cubicBezTo>
                  <a:pt x="38098" y="669047"/>
                  <a:pt x="64046" y="614794"/>
                  <a:pt x="26930" y="726142"/>
                </a:cubicBezTo>
                <a:lnTo>
                  <a:pt x="13483" y="766483"/>
                </a:lnTo>
                <a:cubicBezTo>
                  <a:pt x="-1381" y="811076"/>
                  <a:pt x="36" y="792650"/>
                  <a:pt x="36" y="820271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qual 1">
            <a:extLst>
              <a:ext uri="{FF2B5EF4-FFF2-40B4-BE49-F238E27FC236}">
                <a16:creationId xmlns:a16="http://schemas.microsoft.com/office/drawing/2014/main" id="{E0C0B4BD-0B56-044B-AE69-7587BA206FF2}"/>
              </a:ext>
            </a:extLst>
          </p:cNvPr>
          <p:cNvSpPr/>
          <p:nvPr/>
        </p:nvSpPr>
        <p:spPr>
          <a:xfrm rot="7281589">
            <a:off x="1236636" y="3815652"/>
            <a:ext cx="2963256" cy="211144"/>
          </a:xfrm>
          <a:prstGeom prst="mathEqual">
            <a:avLst>
              <a:gd name="adj1" fmla="val 23520"/>
              <a:gd name="adj2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Equal 14">
            <a:extLst>
              <a:ext uri="{FF2B5EF4-FFF2-40B4-BE49-F238E27FC236}">
                <a16:creationId xmlns:a16="http://schemas.microsoft.com/office/drawing/2014/main" id="{D13E7BE9-A651-0B46-B5EE-AA289C24344A}"/>
              </a:ext>
            </a:extLst>
          </p:cNvPr>
          <p:cNvSpPr/>
          <p:nvPr/>
        </p:nvSpPr>
        <p:spPr>
          <a:xfrm rot="3701322" flipV="1">
            <a:off x="2881210" y="3814949"/>
            <a:ext cx="2808048" cy="256123"/>
          </a:xfrm>
          <a:prstGeom prst="mathEqual">
            <a:avLst>
              <a:gd name="adj1" fmla="val 23520"/>
              <a:gd name="adj2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C4819A-E37C-C547-B89F-BDAB05C87828}"/>
              </a:ext>
            </a:extLst>
          </p:cNvPr>
          <p:cNvSpPr/>
          <p:nvPr/>
        </p:nvSpPr>
        <p:spPr>
          <a:xfrm>
            <a:off x="6007306" y="3172420"/>
            <a:ext cx="703500" cy="35931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5D2E6-E4DD-474E-A6B7-43288E6AE95C}"/>
              </a:ext>
            </a:extLst>
          </p:cNvPr>
          <p:cNvSpPr/>
          <p:nvPr/>
        </p:nvSpPr>
        <p:spPr>
          <a:xfrm>
            <a:off x="5336649" y="4362233"/>
            <a:ext cx="1970365" cy="74835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4A1B4-EBCD-6147-AE3A-C6C6C515BFA6}"/>
              </a:ext>
            </a:extLst>
          </p:cNvPr>
          <p:cNvSpPr txBox="1"/>
          <p:nvPr/>
        </p:nvSpPr>
        <p:spPr>
          <a:xfrm>
            <a:off x="2362174" y="363377"/>
            <a:ext cx="7600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神爱世人，甚至将他的独生子赐给他们，</a:t>
            </a:r>
            <a:endParaRPr lang="en-CA" altLang="zh-CN" sz="32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3200" b="1" dirty="0">
                <a:solidFill>
                  <a:srgbClr val="FFFF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叫一切信他的，不致灭亡，反得永生。</a:t>
            </a:r>
            <a:endParaRPr lang="en-CA" altLang="zh-CN" sz="6600" b="1" dirty="0">
              <a:solidFill>
                <a:srgbClr val="FFFF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7CB12AD9-7A88-4B4B-B155-F23D2FEBBC43}"/>
              </a:ext>
            </a:extLst>
          </p:cNvPr>
          <p:cNvSpPr/>
          <p:nvPr/>
        </p:nvSpPr>
        <p:spPr>
          <a:xfrm>
            <a:off x="9546312" y="5125228"/>
            <a:ext cx="914400" cy="981083"/>
          </a:xfrm>
          <a:prstGeom prst="hear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人</a:t>
            </a:r>
            <a:endParaRPr lang="en-US" sz="3200" b="1" dirty="0"/>
          </a:p>
        </p:txBody>
      </p:sp>
      <p:sp>
        <p:nvSpPr>
          <p:cNvPr id="19" name="Heart 18">
            <a:extLst>
              <a:ext uri="{FF2B5EF4-FFF2-40B4-BE49-F238E27FC236}">
                <a16:creationId xmlns:a16="http://schemas.microsoft.com/office/drawing/2014/main" id="{A41FA091-73A9-BC4D-9067-85A4426D0550}"/>
              </a:ext>
            </a:extLst>
          </p:cNvPr>
          <p:cNvSpPr/>
          <p:nvPr/>
        </p:nvSpPr>
        <p:spPr>
          <a:xfrm>
            <a:off x="7479170" y="5204459"/>
            <a:ext cx="914400" cy="981083"/>
          </a:xfrm>
          <a:prstGeom prst="hear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人</a:t>
            </a:r>
            <a:endParaRPr lang="en-US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1E07B6-A82E-6B45-A47D-AB22D0208782}"/>
              </a:ext>
            </a:extLst>
          </p:cNvPr>
          <p:cNvSpPr txBox="1"/>
          <p:nvPr/>
        </p:nvSpPr>
        <p:spPr>
          <a:xfrm>
            <a:off x="1957483" y="3754835"/>
            <a:ext cx="3073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在耶稣基督里</a:t>
            </a:r>
            <a:endParaRPr lang="en-CA" altLang="zh-CN" sz="28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algn="ctr"/>
            <a:r>
              <a:rPr lang="zh-CN" altLang="en-US" sz="28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享受生命的丰盛</a:t>
            </a:r>
            <a:endParaRPr lang="en-CA" altLang="zh-CN" sz="28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EEAE2B91-6B88-9349-B2E9-23CB2F902B65}"/>
              </a:ext>
            </a:extLst>
          </p:cNvPr>
          <p:cNvSpPr/>
          <p:nvPr/>
        </p:nvSpPr>
        <p:spPr>
          <a:xfrm>
            <a:off x="4200943" y="4899804"/>
            <a:ext cx="914400" cy="981083"/>
          </a:xfrm>
          <a:prstGeom prst="hear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人</a:t>
            </a:r>
            <a:endParaRPr lang="en-US" sz="3200" b="1" dirty="0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0AD7EB4E-5D7A-E444-93AE-EDAD0B6196CC}"/>
              </a:ext>
            </a:extLst>
          </p:cNvPr>
          <p:cNvSpPr/>
          <p:nvPr/>
        </p:nvSpPr>
        <p:spPr>
          <a:xfrm>
            <a:off x="3543463" y="5432321"/>
            <a:ext cx="914400" cy="981083"/>
          </a:xfrm>
          <a:prstGeom prst="hear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人</a:t>
            </a:r>
            <a:endParaRPr lang="en-US" sz="3200" b="1" dirty="0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FC8D84C-43E8-2D42-868E-21FEFC489E43}"/>
              </a:ext>
            </a:extLst>
          </p:cNvPr>
          <p:cNvSpPr/>
          <p:nvPr/>
        </p:nvSpPr>
        <p:spPr>
          <a:xfrm>
            <a:off x="2428783" y="5500365"/>
            <a:ext cx="914400" cy="981083"/>
          </a:xfrm>
          <a:prstGeom prst="hear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人</a:t>
            </a:r>
            <a:endParaRPr lang="en-US" sz="3200" b="1" dirty="0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80F2882B-79ED-EE42-9DCC-FCD89B743054}"/>
              </a:ext>
            </a:extLst>
          </p:cNvPr>
          <p:cNvSpPr/>
          <p:nvPr/>
        </p:nvSpPr>
        <p:spPr>
          <a:xfrm>
            <a:off x="7858810" y="4223376"/>
            <a:ext cx="914400" cy="981083"/>
          </a:xfrm>
          <a:prstGeom prst="hear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人</a:t>
            </a:r>
            <a:endParaRPr lang="en-US" sz="3200" b="1" dirty="0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AB261538-6F9B-414F-BAFB-8DAB5B46416A}"/>
              </a:ext>
            </a:extLst>
          </p:cNvPr>
          <p:cNvSpPr/>
          <p:nvPr/>
        </p:nvSpPr>
        <p:spPr>
          <a:xfrm>
            <a:off x="8750773" y="4200035"/>
            <a:ext cx="914400" cy="981083"/>
          </a:xfrm>
          <a:prstGeom prst="hear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人</a:t>
            </a:r>
            <a:endParaRPr lang="en-US" sz="3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ADA430-1A0F-0341-91AA-369DDB19BD32}"/>
              </a:ext>
            </a:extLst>
          </p:cNvPr>
          <p:cNvSpPr txBox="1"/>
          <p:nvPr/>
        </p:nvSpPr>
        <p:spPr>
          <a:xfrm>
            <a:off x="5166691" y="4319494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十字架胜过</a:t>
            </a:r>
            <a:endParaRPr lang="en-CA" altLang="zh-CN" sz="24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algn="ctr"/>
            <a:r>
              <a:rPr lang="zh-CN" altLang="en-US" sz="2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一切黑暗的权势</a:t>
            </a:r>
            <a:endParaRPr lang="en-CA" altLang="zh-CN" sz="28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BF6764-D023-F941-86AB-871768F405AC}"/>
              </a:ext>
            </a:extLst>
          </p:cNvPr>
          <p:cNvSpPr txBox="1"/>
          <p:nvPr/>
        </p:nvSpPr>
        <p:spPr>
          <a:xfrm>
            <a:off x="5227976" y="2061052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CA" sz="5400" b="1" dirty="0">
                <a:solidFill>
                  <a:srgbClr val="FFFF00"/>
                </a:solidFill>
                <a:latin typeface="Kaiti TC Black" panose="02010600040101010101" pitchFamily="2" charset="-120"/>
                <a:ea typeface="Kaiti TC Black" panose="02010600040101010101" pitchFamily="2" charset="-120"/>
              </a:rPr>
              <a:t>信</a:t>
            </a:r>
            <a:r>
              <a:rPr lang="zh-CN" altLang="en-US" sz="5400" b="1" dirty="0">
                <a:solidFill>
                  <a:srgbClr val="FFFF00"/>
                </a:solidFill>
                <a:latin typeface="Kaiti TC Black" panose="02010600040101010101" pitchFamily="2" charset="-120"/>
                <a:ea typeface="Kaiti TC Black" panose="02010600040101010101" pitchFamily="2" charset="-120"/>
              </a:rPr>
              <a:t>耶稣</a:t>
            </a:r>
            <a:endParaRPr lang="en-CA" altLang="zh-CN" sz="6000" b="1" dirty="0">
              <a:solidFill>
                <a:srgbClr val="FFFF00"/>
              </a:solidFill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873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0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</TotalTime>
  <Words>772</Words>
  <Application>Microsoft Macintosh PowerPoint</Application>
  <PresentationFormat>Widescreen</PresentationFormat>
  <Paragraphs>106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KaiTi</vt:lpstr>
      <vt:lpstr>Kaiti TC Black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耶稣的标杆：拯救罪人</vt:lpstr>
      <vt:lpstr>马太福音 1:18-25 耶稣基督降生的事记在下面：他母亲马利亚已经许配了约瑟，还没有迎娶，马利亚就从圣灵怀了孕。 她丈夫约瑟是个义人，不愿意明明地羞辱她，想要暗暗地把她休了。 正思念这事的时候，有主的使者向他梦中显现，说：「大卫的子孙约瑟，不要怕！只管娶过你的妻子马利亚来，因她所怀的孕是从圣灵来的。 她将要生一个儿子，你要给他起名叫耶稣，因他要将自己的百姓从罪恶里救出来。」 这一切的事成就是要应验主藉先知所说的话，说：必有童女怀孕生子；人要称他的名为以马内利。约瑟醒了，起来，就遵着主使者的吩咐把妻子娶过来； 只是没有和她同房，等她生了儿子，就给他起名叫耶稣。 </vt:lpstr>
      <vt:lpstr>天使说：耶稣要将自己的百姓从罪恶里   救出来</vt:lpstr>
      <vt:lpstr>魔鬼的国 </vt:lpstr>
      <vt:lpstr>PowerPoint Presentation</vt:lpstr>
      <vt:lpstr>人都活在罪的权势下做奴仆</vt:lpstr>
      <vt:lpstr>PowerPoint Presentation</vt:lpstr>
      <vt:lpstr>惟有你们是被拣选的族类，是有君尊的祭司，是圣洁的国度，是属神的子民，要叫你们宣扬那召你们出黑暗入奇妙光明者的美德。彼得前书2:9-10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天使说：耶稣要将自己的百姓从罪恶里   救出来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拯救罪人的耶稣</dc:title>
  <dc:creator>Hude Quan</dc:creator>
  <cp:lastModifiedBy>Hude Quan</cp:lastModifiedBy>
  <cp:revision>32</cp:revision>
  <cp:lastPrinted>2020-12-05T20:02:51Z</cp:lastPrinted>
  <dcterms:created xsi:type="dcterms:W3CDTF">2020-11-29T19:24:36Z</dcterms:created>
  <dcterms:modified xsi:type="dcterms:W3CDTF">2020-12-06T16:10:02Z</dcterms:modified>
</cp:coreProperties>
</file>