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61" r:id="rId1"/>
  </p:sldMasterIdLst>
  <p:sldIdLst>
    <p:sldId id="265" r:id="rId2"/>
    <p:sldId id="257" r:id="rId3"/>
    <p:sldId id="258" r:id="rId4"/>
    <p:sldId id="259" r:id="rId5"/>
    <p:sldId id="266" r:id="rId6"/>
    <p:sldId id="260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F864D-CAA7-47AA-95F5-7103262C1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894A1C-BD88-41C8-818C-62F70FC958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1BBF8-49AC-456C-9066-907285B0C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22A14-6840-456B-A5A1-3F5BB8637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38A8B-E662-4A08-B9F7-D8A809D39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190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9B06D-0BF3-4428-BB28-8F0780D0D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89B95D-7A93-4EB1-B825-00DEC59FBA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1A79F-FC61-4CCF-92BC-A09B97C4A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C52B5-650C-4FAA-8606-F4BDFBB35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47BA3-18FD-4072-94D8-37CC3850D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992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E719FF-D0F1-42EE-8C18-6EE5FD6B57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019862-4919-43DD-83E5-85DD2B571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600418-CDBD-4089-8EDC-249851D46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D8091-45FE-4B90-B60A-096A9A9E6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C72D7-94C2-4D5F-A68A-53AF2A6D8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990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B021A-556B-4EE0-B18F-28A358CF1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39636-99A4-41B7-9AE9-0F55FCDE0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00505-5294-4FB1-A9FC-F58F6A474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42AA0-8226-4F9E-B141-DACA9DF30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90060-692A-44ED-B2D9-C7A8B28A5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423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112DB-7562-4346-8F7A-137A77527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900BB-98CB-4E93-B995-0E01B7567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480FA-7639-48B8-AC3A-742CE6A47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B4EDB-7137-4468-90D9-31D84C8D6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F1182-EA5C-4D85-AFD0-A8C9A613D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593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A8A5C-1573-4183-914E-2D2128BB5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B59FB-46C5-4F7F-BDDC-11474D8CC3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9C751C-7824-48AA-B500-0116AF791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DD9A6-AD36-48C1-82AA-38E50F3DC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D45920-9348-4BDA-8270-582245B4C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E26D9D-2A61-45BA-B9DE-CBBB6C45E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7847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4598A-1A06-4F08-B12E-EF4EEC69E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4E1C7C-BBC8-4913-BDAD-1C92864FA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620BFB-D6E8-47DC-8CF0-D0D66E95B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AD691E-8DAC-405C-9B91-0987A55A0D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2EB59E-F3D2-4A4C-B416-E917E9FA3F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EC3121-5CE0-4334-97CA-39EEC2AE9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6F3FBF-AC3B-4129-AF16-4065715C2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67EDD7-7750-4949-A1A0-FA0DD50F0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509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F1511-4E1F-47DE-9C89-435EBD580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9D733F-41FA-4051-985F-30E50D5F1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AD7165-128C-4D83-9496-E47402796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6BC683-0C82-45E7-BE6C-A82356905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50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83DCF4-C542-4672-865B-A887ECDCF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753AA6-E048-42F5-8538-9D2234C71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8D3A1F-A415-43A4-9030-48D3E8FC3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937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1C750-06F3-403B-9261-5C7A92B43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D52C0-C7D1-4B3F-9C5E-AB31DFDD4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705124-4D45-4921-8429-214FA1F70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0D562C-757F-4C4F-8A22-C9DA18B22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823CE0-B17A-49CC-B219-EB73C6A7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F6A80B-3B50-403D-91F3-16B4FEA7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6005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A05F6-E884-461F-83E1-619A12BF8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442264-6246-4A75-B683-0D40053FE4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0D7BF7-9C86-4F9F-95F2-42F2F87F81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0D8DD8-1810-4898-8E07-3B50C0EF2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1143E4-B4CA-4E8E-8696-401453F5C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B1AD5F-0102-4ADD-8F5D-262D8EC26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316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E29003-46DE-4626-8B87-E51E584E9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54B1DF-6CCB-49FA-B6C0-CAF834D08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59ED4-1999-4D30-8A3F-B89306397E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5EAB8-E30C-4C76-89BD-EFD261738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AE145-19AE-475C-B21A-0B8C54D90D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476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swimming&#10;&#10;Description automatically generated">
            <a:extLst>
              <a:ext uri="{FF2B5EF4-FFF2-40B4-BE49-F238E27FC236}">
                <a16:creationId xmlns:a16="http://schemas.microsoft.com/office/drawing/2014/main" id="{5FED1E20-104E-4401-AB93-DF43FBA777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111"/>
          <a:stretch/>
        </p:blipFill>
        <p:spPr>
          <a:xfrm>
            <a:off x="1" y="71130"/>
            <a:ext cx="12191999" cy="6857990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6C5AE0-3086-48D7-91D9-6E1D9FEE8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4084320" cy="26513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zh-CN" altLang="en-US" sz="9600" dirty="0">
                <a:solidFill>
                  <a:srgbClr val="FFFFFF"/>
                </a:solidFill>
              </a:rPr>
              <a:t>立约</a:t>
            </a:r>
            <a:endParaRPr lang="en-CA" sz="9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61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4BA865F-E7D6-4DBE-8F9B-60BCD391840D}"/>
              </a:ext>
            </a:extLst>
          </p:cNvPr>
          <p:cNvSpPr/>
          <p:nvPr/>
        </p:nvSpPr>
        <p:spPr>
          <a:xfrm>
            <a:off x="1933574" y="981075"/>
            <a:ext cx="8429625" cy="47434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CA" altLang="zh-CN" sz="2100" dirty="0">
              <a:ln w="3175" cmpd="sng">
                <a:noFill/>
              </a:ln>
              <a:solidFill>
                <a:srgbClr val="262626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100" dirty="0">
              <a:ln w="3175" cmpd="sng">
                <a:noFill/>
              </a:ln>
              <a:solidFill>
                <a:srgbClr val="262626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100" dirty="0">
              <a:ln w="3175" cmpd="sng">
                <a:noFill/>
              </a:ln>
              <a:solidFill>
                <a:srgbClr val="26262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8DFFF5-2A0B-4C6B-B22E-EA012FBDFBAC}"/>
              </a:ext>
            </a:extLst>
          </p:cNvPr>
          <p:cNvSpPr txBox="1"/>
          <p:nvPr/>
        </p:nvSpPr>
        <p:spPr>
          <a:xfrm>
            <a:off x="2047875" y="361950"/>
            <a:ext cx="9077325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12:1</a:t>
            </a:r>
            <a:r>
              <a:rPr lang="en-US" altLang="zh-CN" sz="3200"/>
              <a:t>	</a:t>
            </a:r>
            <a:r>
              <a:rPr lang="zh-CN" altLang="en-US" sz="3200" dirty="0"/>
              <a:t>耶和华对亚伯兰说、你要离开本地、本族、父家、往我所要指示你的地去。</a:t>
            </a:r>
          </a:p>
          <a:p>
            <a:r>
              <a:rPr lang="en-US" altLang="zh-CN" sz="3200" dirty="0"/>
              <a:t>12:2</a:t>
            </a:r>
            <a:r>
              <a:rPr lang="en-US" altLang="zh-CN" sz="3200"/>
              <a:t>	</a:t>
            </a:r>
            <a:r>
              <a:rPr lang="zh-CN" altLang="en-US" sz="3200" dirty="0"/>
              <a:t>我必叫你成为大国．我必赐福给你、叫你的名为大、你也要叫别人得福．</a:t>
            </a:r>
          </a:p>
          <a:p>
            <a:r>
              <a:rPr lang="en-US" altLang="zh-CN" sz="3200" dirty="0"/>
              <a:t>12:3</a:t>
            </a:r>
            <a:r>
              <a:rPr lang="en-US" altLang="zh-CN" sz="3200"/>
              <a:t>	</a:t>
            </a:r>
            <a:r>
              <a:rPr lang="zh-CN" altLang="en-US" sz="3200" dirty="0"/>
              <a:t>为你祝福的、我必赐福与他、那咒诅你的、我必咒诅他、地上的万族都要因你得福。</a:t>
            </a:r>
          </a:p>
          <a:p>
            <a:r>
              <a:rPr lang="en-US" altLang="zh-CN" sz="3200" dirty="0"/>
              <a:t>12:4</a:t>
            </a:r>
            <a:r>
              <a:rPr lang="en-US" altLang="zh-CN" sz="3200"/>
              <a:t>	</a:t>
            </a:r>
            <a:r>
              <a:rPr lang="zh-CN" altLang="en-US" sz="3200" dirty="0"/>
              <a:t>亚伯兰就照着耶和华的吩咐去了．罗得也和他同去．亚伯兰出哈兰的时候、年七十五岁。</a:t>
            </a:r>
          </a:p>
          <a:p>
            <a:r>
              <a:rPr lang="en-US" altLang="zh-CN" sz="3200" dirty="0"/>
              <a:t>12:5</a:t>
            </a:r>
            <a:r>
              <a:rPr lang="en-US" altLang="zh-CN" sz="3200"/>
              <a:t>	</a:t>
            </a:r>
            <a:r>
              <a:rPr lang="zh-CN" altLang="en-US" sz="3200" dirty="0"/>
              <a:t>亚伯兰将他妻子撒莱、和侄儿罗得、连他们在哈兰所积蓄的财物、所得的人口、都带往迦南地去．他们就到了迦南</a:t>
            </a:r>
            <a:r>
              <a:rPr lang="zh-CN" altLang="en-US" sz="3200"/>
              <a:t>地。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493779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818DBBA-CF8F-411F-87BA-685EAA2755C9}"/>
              </a:ext>
            </a:extLst>
          </p:cNvPr>
          <p:cNvSpPr txBox="1"/>
          <p:nvPr/>
        </p:nvSpPr>
        <p:spPr>
          <a:xfrm>
            <a:off x="2428875" y="1314450"/>
            <a:ext cx="718185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dirty="0"/>
              <a:t>约书亚对众民说、耶和华以色列的　神如此说、古时你们的列祖、就是亚伯拉罕、和拿鹤的父亲他拉、住在大河那边事奉别神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200351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221880-2A45-42DC-A827-3820FFAA731E}"/>
              </a:ext>
            </a:extLst>
          </p:cNvPr>
          <p:cNvSpPr txBox="1"/>
          <p:nvPr/>
        </p:nvSpPr>
        <p:spPr>
          <a:xfrm>
            <a:off x="2124075" y="1181101"/>
            <a:ext cx="701992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/>
              <a:t>1:12	</a:t>
            </a:r>
            <a:r>
              <a:rPr lang="zh-CN" altLang="en-US" sz="3200" dirty="0"/>
              <a:t>忍受试探的人是有福的．因为他经过试验以后、必得生命的冠冕、这是主应许给那些爱他之人的。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662134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78C3505-B6E9-448B-9BCA-A61881DF2826}"/>
              </a:ext>
            </a:extLst>
          </p:cNvPr>
          <p:cNvSpPr txBox="1"/>
          <p:nvPr/>
        </p:nvSpPr>
        <p:spPr>
          <a:xfrm>
            <a:off x="2219325" y="1495424"/>
            <a:ext cx="661987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dirty="0"/>
              <a:t>我们已经失去了天性，在本能上失去了对上帝的呼求和依靠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149693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889AF8D-A030-4686-B8AB-9F9C170B47E5}"/>
              </a:ext>
            </a:extLst>
          </p:cNvPr>
          <p:cNvSpPr txBox="1"/>
          <p:nvPr/>
        </p:nvSpPr>
        <p:spPr>
          <a:xfrm>
            <a:off x="1581150" y="180975"/>
            <a:ext cx="9791700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dirty="0"/>
              <a:t>4:17	</a:t>
            </a:r>
            <a:r>
              <a:rPr lang="zh-CN" altLang="en-US" sz="2800" dirty="0"/>
              <a:t>亚伯兰杀败基大老玛、和与他同盟的王回来的时候、所多玛王出来、在沙微谷迎接他、沙微谷就是王谷。</a:t>
            </a:r>
          </a:p>
          <a:p>
            <a:r>
              <a:rPr lang="en-US" altLang="zh-CN" sz="2800" dirty="0"/>
              <a:t>14:18	</a:t>
            </a:r>
            <a:r>
              <a:rPr lang="zh-CN" altLang="en-US" sz="2800" dirty="0"/>
              <a:t>又有撒冷王麦基洗德、带着饼和酒、出来迎接．他是至高　神的祭司。</a:t>
            </a:r>
          </a:p>
          <a:p>
            <a:r>
              <a:rPr lang="en-US" altLang="zh-CN" sz="2800" dirty="0"/>
              <a:t>14:19	</a:t>
            </a:r>
            <a:r>
              <a:rPr lang="zh-CN" altLang="en-US" sz="2800" dirty="0"/>
              <a:t>他为亚伯兰祝福、说、愿天地的主、至高的　神、赐福与亚伯兰．</a:t>
            </a:r>
          </a:p>
          <a:p>
            <a:r>
              <a:rPr lang="en-US" altLang="zh-CN" sz="2800" dirty="0"/>
              <a:t>14:20	</a:t>
            </a:r>
            <a:r>
              <a:rPr lang="zh-CN" altLang="en-US" sz="2800" dirty="0"/>
              <a:t>至高的　神把敌人交在你手里、是应当称颂的。亚伯兰就把所得的、拿出十分之一来、给麦基洗德。</a:t>
            </a:r>
          </a:p>
          <a:p>
            <a:r>
              <a:rPr lang="en-US" altLang="zh-CN" sz="2800" dirty="0"/>
              <a:t>14:21	</a:t>
            </a:r>
            <a:r>
              <a:rPr lang="zh-CN" altLang="en-US" sz="2800" dirty="0"/>
              <a:t>所多玛王对亚伯兰说、你把人口给我、财物你自己拿去吧。</a:t>
            </a:r>
          </a:p>
          <a:p>
            <a:r>
              <a:rPr lang="en-US" altLang="zh-CN" sz="2800" dirty="0"/>
              <a:t>14:22	</a:t>
            </a:r>
            <a:r>
              <a:rPr lang="zh-CN" altLang="en-US" sz="2800" dirty="0"/>
              <a:t>亚伯兰对所多玛王说、我已经向天地的主、至高的　神耶和华起誓．</a:t>
            </a:r>
          </a:p>
          <a:p>
            <a:r>
              <a:rPr lang="en-US" altLang="zh-CN" sz="2800" dirty="0"/>
              <a:t>14:23	</a:t>
            </a:r>
            <a:r>
              <a:rPr lang="zh-CN" altLang="en-US" sz="2800" dirty="0"/>
              <a:t>凡是你的东西、就是一根线、一根鞋带、我都不拿、免得你说、我使亚伯兰富足．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997920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ainting of a group of women&#10;&#10;Description automatically generated with low confidence">
            <a:extLst>
              <a:ext uri="{FF2B5EF4-FFF2-40B4-BE49-F238E27FC236}">
                <a16:creationId xmlns:a16="http://schemas.microsoft.com/office/drawing/2014/main" id="{124C5574-04BD-43E1-BA65-EEADEE73E8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646" b="710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174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E33C9-BE2A-4C00-958B-4C65162DD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160" y="1330959"/>
            <a:ext cx="10327640" cy="69215"/>
          </a:xfrm>
        </p:spPr>
        <p:txBody>
          <a:bodyPr>
            <a:normAutofit fontScale="90000"/>
          </a:bodyPr>
          <a:lstStyle/>
          <a:p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B76EF-E500-4DCF-940F-737A21E28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2400" y="2042159"/>
            <a:ext cx="9931400" cy="41348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200" dirty="0"/>
              <a:t>荣耀归于神</a:t>
            </a:r>
            <a:endParaRPr lang="en-CA" altLang="zh-CN" sz="3200" dirty="0"/>
          </a:p>
          <a:p>
            <a:pPr marL="0" indent="0">
              <a:buNone/>
            </a:pPr>
            <a:endParaRPr lang="en-CA" sz="3200" dirty="0"/>
          </a:p>
          <a:p>
            <a:pPr marL="0" indent="0">
              <a:buNone/>
            </a:pPr>
            <a:r>
              <a:rPr lang="zh-CN" altLang="en-US" sz="3200" dirty="0"/>
              <a:t>专心敬拜依靠神</a:t>
            </a:r>
            <a:endParaRPr lang="en-CA" altLang="zh-CN" sz="3200" dirty="0"/>
          </a:p>
          <a:p>
            <a:pPr marL="0" indent="0">
              <a:buNone/>
            </a:pPr>
            <a:endParaRPr lang="en-CA" sz="3200" dirty="0"/>
          </a:p>
          <a:p>
            <a:pPr marL="0" indent="0">
              <a:buNone/>
            </a:pPr>
            <a:r>
              <a:rPr lang="zh-CN" altLang="en-US" sz="3200" dirty="0"/>
              <a:t>甘心乐意事奉神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246039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601</Words>
  <Application>Microsoft Office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立约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立约</dc:title>
  <dc:creator>Susanxxli Li</dc:creator>
  <cp:lastModifiedBy>Susanxxli Li</cp:lastModifiedBy>
  <cp:revision>6</cp:revision>
  <dcterms:created xsi:type="dcterms:W3CDTF">2021-01-11T20:07:30Z</dcterms:created>
  <dcterms:modified xsi:type="dcterms:W3CDTF">2021-01-15T03:03:03Z</dcterms:modified>
</cp:coreProperties>
</file>