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9" r:id="rId3"/>
    <p:sldId id="257" r:id="rId4"/>
    <p:sldId id="310" r:id="rId5"/>
    <p:sldId id="296" r:id="rId6"/>
    <p:sldId id="315" r:id="rId7"/>
    <p:sldId id="316" r:id="rId8"/>
    <p:sldId id="311" r:id="rId9"/>
    <p:sldId id="317" r:id="rId10"/>
    <p:sldId id="318" r:id="rId11"/>
    <p:sldId id="319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A65C"/>
    <a:srgbClr val="1D3050"/>
    <a:srgbClr val="820D04"/>
    <a:srgbClr val="9C1105"/>
    <a:srgbClr val="A70100"/>
    <a:srgbClr val="913C33"/>
    <a:srgbClr val="638287"/>
    <a:srgbClr val="C7B3AC"/>
    <a:srgbClr val="608C91"/>
    <a:srgbClr val="3D6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33" autoAdjust="0"/>
    <p:restoredTop sz="94588"/>
  </p:normalViewPr>
  <p:slideViewPr>
    <p:cSldViewPr snapToGrid="0" snapToObjects="1">
      <p:cViewPr>
        <p:scale>
          <a:sx n="75" d="100"/>
          <a:sy n="75" d="100"/>
        </p:scale>
        <p:origin x="67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3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D1BA-78A9-6543-896F-B9EBF7695B0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365C-AD41-6A42-A935-D822819EDF25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 cstate="email"/>
          <a:srcRect r="5217" b="9435"/>
          <a:stretch>
            <a:fillRect/>
          </a:stretch>
        </p:blipFill>
        <p:spPr>
          <a:xfrm>
            <a:off x="2506980" y="1477645"/>
            <a:ext cx="6807200" cy="3815715"/>
          </a:xfrm>
          <a:prstGeom prst="round2Same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108525" y="4845317"/>
            <a:ext cx="3974937" cy="17740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012683"/>
            <a:ext cx="12192000" cy="22920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108525" y="4845317"/>
            <a:ext cx="3974937" cy="17740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7" y="2217928"/>
            <a:ext cx="12192000" cy="16093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email"/>
          <a:srcRect l="38408" t="12321" r="16989" b="12405"/>
          <a:stretch>
            <a:fillRect/>
          </a:stretch>
        </p:blipFill>
        <p:spPr>
          <a:xfrm>
            <a:off x="10139424" y="92598"/>
            <a:ext cx="1760316" cy="665339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36984" y="1795702"/>
            <a:ext cx="9748349" cy="45053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 cstate="email"/>
          <a:srcRect l="38408" t="12321" r="16989" b="12405"/>
          <a:stretch>
            <a:fillRect/>
          </a:stretch>
        </p:blipFill>
        <p:spPr>
          <a:xfrm>
            <a:off x="10139424" y="92598"/>
            <a:ext cx="1760316" cy="665339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36727" y="901922"/>
            <a:ext cx="9144793" cy="54015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108525" y="4845317"/>
            <a:ext cx="3974937" cy="17740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7" y="2207768"/>
            <a:ext cx="12192000" cy="16093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108525" y="4845317"/>
            <a:ext cx="3974937" cy="177409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234184"/>
            <a:ext cx="12192000" cy="17800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email"/>
          <a:srcRect l="38408" t="12321" r="16989" b="12405"/>
          <a:stretch>
            <a:fillRect/>
          </a:stretch>
        </p:blipFill>
        <p:spPr>
          <a:xfrm>
            <a:off x="10139424" y="92598"/>
            <a:ext cx="1760316" cy="665339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06667" y="1480584"/>
            <a:ext cx="9748349" cy="48223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email"/>
          <a:srcRect t="64190"/>
          <a:stretch>
            <a:fillRect/>
          </a:stretch>
        </p:blipFill>
        <p:spPr>
          <a:xfrm>
            <a:off x="4108525" y="5984111"/>
            <a:ext cx="3974937" cy="63529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7" y="1757680"/>
            <a:ext cx="12192000" cy="2773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4108525" y="4845317"/>
            <a:ext cx="3974937" cy="17740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012683"/>
            <a:ext cx="12192000" cy="22920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Writer</Application>
  <PresentationFormat>宽屏</PresentationFormat>
  <Paragraphs>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SimSun</vt:lpstr>
      <vt:lpstr>Wingdings</vt:lpstr>
      <vt:lpstr>微软雅黑</vt:lpstr>
      <vt:lpstr>汉仪旗黑</vt:lpstr>
      <vt:lpstr>Arial Unicode MS</vt:lpstr>
      <vt:lpstr>宋体-简</vt:lpstr>
      <vt:lpstr>等线 Light</vt:lpstr>
      <vt:lpstr>苹方-简</vt:lpstr>
      <vt:lpstr>等线</vt:lpstr>
      <vt:lpstr>Calibri</vt:lpstr>
      <vt:lpstr>Helvetica Neue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你在忧虑什么</dc:title>
  <dc:creator>1276152907@qq.com</dc:creator>
  <cp:lastModifiedBy>samuelyang</cp:lastModifiedBy>
  <cp:revision>201</cp:revision>
  <dcterms:created xsi:type="dcterms:W3CDTF">2021-02-23T20:11:28Z</dcterms:created>
  <dcterms:modified xsi:type="dcterms:W3CDTF">2021-02-23T20:11:28Z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1033-2.5.0.4141</vt:lpwstr>
  </property>
</Properties>
</file>