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6" r:id="rId2"/>
    <p:sldId id="287" r:id="rId3"/>
    <p:sldId id="256" r:id="rId4"/>
    <p:sldId id="293" r:id="rId5"/>
    <p:sldId id="272" r:id="rId6"/>
    <p:sldId id="288" r:id="rId7"/>
    <p:sldId id="289" r:id="rId8"/>
    <p:sldId id="290" r:id="rId9"/>
    <p:sldId id="282" r:id="rId10"/>
    <p:sldId id="1370" r:id="rId11"/>
    <p:sldId id="278" r:id="rId12"/>
    <p:sldId id="274" r:id="rId13"/>
    <p:sldId id="1367" r:id="rId14"/>
    <p:sldId id="281" r:id="rId15"/>
    <p:sldId id="284" r:id="rId16"/>
    <p:sldId id="275" r:id="rId17"/>
    <p:sldId id="277" r:id="rId18"/>
    <p:sldId id="267" r:id="rId19"/>
    <p:sldId id="266" r:id="rId20"/>
    <p:sldId id="280" r:id="rId21"/>
    <p:sldId id="13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/>
    <p:restoredTop sz="96327"/>
  </p:normalViewPr>
  <p:slideViewPr>
    <p:cSldViewPr snapToGrid="0" snapToObjects="1">
      <p:cViewPr varScale="1">
        <p:scale>
          <a:sx n="106" d="100"/>
          <a:sy n="106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0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5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1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0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20DB2-8E9B-244D-94E9-F237B542ADE0}" type="datetimeFigureOut">
              <a:rPr lang="en-US" smtClean="0"/>
              <a:t>2/6/21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A698-A167-F446-8AB0-85CE11A5A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88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34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0449-3F88-3D42-A2B9-39F297A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19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人活着，不是单靠食物，更要靠神口里所出的一切话 </a:t>
            </a:r>
            <a:r>
              <a:rPr lang="zh-CN" altLang="en-US" sz="2700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（马太福音</a:t>
            </a:r>
            <a:r>
              <a:rPr lang="en-US" altLang="zh-CN" sz="2700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4:4</a:t>
            </a:r>
            <a:r>
              <a:rPr lang="zh-CN" altLang="en-US" sz="2700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0A35E-6515-E247-BFC7-D2497E48306B}"/>
              </a:ext>
            </a:extLst>
          </p:cNvPr>
          <p:cNvSpPr txBox="1"/>
          <p:nvPr/>
        </p:nvSpPr>
        <p:spPr>
          <a:xfrm>
            <a:off x="912787" y="2313991"/>
            <a:ext cx="1107996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结构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01344-0733-3C47-A18E-556DCC8BC91F}"/>
              </a:ext>
            </a:extLst>
          </p:cNvPr>
          <p:cNvSpPr txBox="1"/>
          <p:nvPr/>
        </p:nvSpPr>
        <p:spPr>
          <a:xfrm>
            <a:off x="3393838" y="2306104"/>
            <a:ext cx="111120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过程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57226-E31D-1945-A8FB-254489A1E04A}"/>
              </a:ext>
            </a:extLst>
          </p:cNvPr>
          <p:cNvSpPr txBox="1"/>
          <p:nvPr/>
        </p:nvSpPr>
        <p:spPr>
          <a:xfrm>
            <a:off x="6355271" y="2259073"/>
            <a:ext cx="111120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结果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CA1F2-D571-0445-8896-097FEF1239A0}"/>
              </a:ext>
            </a:extLst>
          </p:cNvPr>
          <p:cNvSpPr txBox="1"/>
          <p:nvPr/>
        </p:nvSpPr>
        <p:spPr>
          <a:xfrm>
            <a:off x="9654073" y="2313991"/>
            <a:ext cx="111120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奖赏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AE222-4C5D-DD4F-B6E8-A15AA42F08D8}"/>
              </a:ext>
            </a:extLst>
          </p:cNvPr>
          <p:cNvSpPr txBox="1"/>
          <p:nvPr/>
        </p:nvSpPr>
        <p:spPr>
          <a:xfrm>
            <a:off x="446314" y="3399557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道成肉身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60DBE5-DE1F-5841-9546-EA78BDF8D2AC}"/>
              </a:ext>
            </a:extLst>
          </p:cNvPr>
          <p:cNvSpPr txBox="1"/>
          <p:nvPr/>
        </p:nvSpPr>
        <p:spPr>
          <a:xfrm>
            <a:off x="3584629" y="3399557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爱</a:t>
            </a:r>
            <a:endParaRPr lang="en-US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5EBE8-7A0B-2B4C-BC47-7D6C5B163D47}"/>
              </a:ext>
            </a:extLst>
          </p:cNvPr>
          <p:cNvSpPr txBox="1"/>
          <p:nvPr/>
        </p:nvSpPr>
        <p:spPr>
          <a:xfrm>
            <a:off x="5984087" y="3397410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拯救人类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7052C-D914-E643-8BA4-65D49B7CEF22}"/>
              </a:ext>
            </a:extLst>
          </p:cNvPr>
          <p:cNvSpPr txBox="1"/>
          <p:nvPr/>
        </p:nvSpPr>
        <p:spPr>
          <a:xfrm>
            <a:off x="9316063" y="3429000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神的儿女</a:t>
            </a:r>
            <a:endParaRPr lang="en-US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B0C96-4802-8A46-BD3B-52CFDD0C89B2}"/>
              </a:ext>
            </a:extLst>
          </p:cNvPr>
          <p:cNvSpPr txBox="1"/>
          <p:nvPr/>
        </p:nvSpPr>
        <p:spPr>
          <a:xfrm>
            <a:off x="909581" y="4485121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门徒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83D8F-BD64-804C-8DD5-217077F413ED}"/>
              </a:ext>
            </a:extLst>
          </p:cNvPr>
          <p:cNvSpPr txBox="1"/>
          <p:nvPr/>
        </p:nvSpPr>
        <p:spPr>
          <a:xfrm>
            <a:off x="3027030" y="4485121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爱神爱人</a:t>
            </a:r>
            <a:endParaRPr lang="en-US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6A302-5515-DC45-B0BD-57711B509814}"/>
              </a:ext>
            </a:extLst>
          </p:cNvPr>
          <p:cNvSpPr txBox="1"/>
          <p:nvPr/>
        </p:nvSpPr>
        <p:spPr>
          <a:xfrm>
            <a:off x="5752452" y="4428058"/>
            <a:ext cx="25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他人的祝福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DC1D7-CDCB-8543-B17F-CFD412306A40}"/>
              </a:ext>
            </a:extLst>
          </p:cNvPr>
          <p:cNvSpPr txBox="1"/>
          <p:nvPr/>
        </p:nvSpPr>
        <p:spPr>
          <a:xfrm>
            <a:off x="9317665" y="4383080"/>
            <a:ext cx="2037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平安喜乐</a:t>
            </a:r>
            <a:endParaRPr lang="en-CA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天国</a:t>
            </a:r>
            <a:endParaRPr lang="en-US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69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32219F-0587-B044-AB09-B9B83DF661EF}"/>
              </a:ext>
            </a:extLst>
          </p:cNvPr>
          <p:cNvSpPr txBox="1"/>
          <p:nvPr/>
        </p:nvSpPr>
        <p:spPr>
          <a:xfrm>
            <a:off x="864973" y="1804086"/>
            <a:ext cx="100954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信耶稣，得永生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日常生活中的依靠，经历神</a:t>
            </a:r>
            <a:endParaRPr lang="en-CA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在你一切所行的路上，都要承认他，他必使你的路径平坦正直 （箴言</a:t>
            </a:r>
            <a:r>
              <a:rPr lang="en-US" altLang="zh-CN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3:6</a:t>
            </a:r>
            <a:r>
              <a:rPr lang="zh-CN" altLang="en-US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CA" altLang="zh-CN" sz="3200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A15BFD-B4AA-1D49-AD75-C30E6720F040}"/>
              </a:ext>
            </a:extLst>
          </p:cNvPr>
          <p:cNvSpPr txBox="1">
            <a:spLocks/>
          </p:cNvSpPr>
          <p:nvPr/>
        </p:nvSpPr>
        <p:spPr>
          <a:xfrm>
            <a:off x="1085334" y="390709"/>
            <a:ext cx="10515600" cy="141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教导人学义，都是有益的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3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FFD330-A1C0-5C43-8A95-8CC4B78AC535}"/>
              </a:ext>
            </a:extLst>
          </p:cNvPr>
          <p:cNvSpPr/>
          <p:nvPr/>
        </p:nvSpPr>
        <p:spPr>
          <a:xfrm>
            <a:off x="665205" y="2162432"/>
            <a:ext cx="52783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耶和华与约瑟同在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，约瑟就事事顺利，住在他主人埃及人的家里。。。。他主人指派他管理他的家，把自己所有的一切都交在他手里。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26" name="Picture 2" descr="Image result for 约瑟的故事">
            <a:extLst>
              <a:ext uri="{FF2B5EF4-FFF2-40B4-BE49-F238E27FC236}">
                <a16:creationId xmlns:a16="http://schemas.microsoft.com/office/drawing/2014/main" id="{8C6B8307-9B37-BE45-BD85-B3701F66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82" y="2491410"/>
            <a:ext cx="5028725" cy="28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44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1F5FB6-0136-CF45-B86C-7B0541486BD7}"/>
              </a:ext>
            </a:extLst>
          </p:cNvPr>
          <p:cNvSpPr txBox="1"/>
          <p:nvPr/>
        </p:nvSpPr>
        <p:spPr>
          <a:xfrm>
            <a:off x="807522" y="3179710"/>
            <a:ext cx="296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精神压力</a:t>
            </a:r>
            <a:r>
              <a:rPr lang="zh-CN" altLang="en-US" sz="4000" dirty="0">
                <a:solidFill>
                  <a:srgbClr val="FF0000"/>
                </a:solidFill>
              </a:rPr>
              <a:t>  </a:t>
            </a:r>
            <a:r>
              <a:rPr lang="zh-CN" altLang="en-US" sz="5400" dirty="0"/>
              <a:t> </a:t>
            </a:r>
            <a:r>
              <a:rPr lang="en-US" altLang="zh-CN" sz="5400" dirty="0"/>
              <a:t>=</a:t>
            </a:r>
            <a:r>
              <a:rPr lang="zh-CN" altLang="en-US" sz="5400" dirty="0"/>
              <a:t> 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26A16-21CC-F642-B3DA-9104C474D109}"/>
              </a:ext>
            </a:extLst>
          </p:cNvPr>
          <p:cNvSpPr txBox="1"/>
          <p:nvPr/>
        </p:nvSpPr>
        <p:spPr>
          <a:xfrm>
            <a:off x="5021286" y="3023373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工作量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E241EE0-3896-1E43-B4F4-4BA6D9B57777}"/>
              </a:ext>
            </a:extLst>
          </p:cNvPr>
          <p:cNvSpPr/>
          <p:nvPr/>
        </p:nvSpPr>
        <p:spPr>
          <a:xfrm flipV="1">
            <a:off x="3975336" y="3693457"/>
            <a:ext cx="5643677" cy="60917"/>
          </a:xfrm>
          <a:prstGeom prst="round2Same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80213D-96A5-A542-822F-B94A53643F8B}"/>
                  </a:ext>
                </a:extLst>
              </p:cNvPr>
              <p:cNvSpPr txBox="1"/>
              <p:nvPr/>
            </p:nvSpPr>
            <p:spPr>
              <a:xfrm>
                <a:off x="3768811" y="3928136"/>
                <a:ext cx="65674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（知识 </a:t>
                </a:r>
                <a:r>
                  <a:rPr lang="en-US" altLang="zh-CN" sz="2800" b="1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+</a:t>
                </a:r>
                <a:r>
                  <a:rPr lang="zh-CN" altLang="en-US" sz="2800" b="1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技能）</a:t>
                </a:r>
                <a:r>
                  <a:rPr lang="en-CA" altLang="zh-CN" sz="2800" b="1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x  </a:t>
                </a:r>
                <a:r>
                  <a:rPr lang="zh-CN" altLang="en-US" sz="2800" b="1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情感 （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：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0−1</m:t>
                    </m:r>
                  </m:oMath>
                </a14:m>
                <a:r>
                  <a:rPr lang="zh-CN" altLang="en-US" sz="2800" b="1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）</a:t>
                </a:r>
                <a:endParaRPr lang="en-US" sz="2800" b="1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80213D-96A5-A542-822F-B94A53643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811" y="3928136"/>
                <a:ext cx="6567439" cy="523220"/>
              </a:xfrm>
              <a:prstGeom prst="rect">
                <a:avLst/>
              </a:prstGeom>
              <a:blipFill>
                <a:blip r:embed="rId2"/>
                <a:stretch>
                  <a:fillRect l="-1927" t="-14286" r="-771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CE0DEB4-B7C4-CE49-AA56-737FCC126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4" y="5034281"/>
            <a:ext cx="5572524" cy="168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34D324-5B41-2D41-A5E9-29F6AF1AD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34281"/>
            <a:ext cx="5908793" cy="16508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CA5380-697C-474F-9529-BD16195881B7}"/>
              </a:ext>
            </a:extLst>
          </p:cNvPr>
          <p:cNvSpPr/>
          <p:nvPr/>
        </p:nvSpPr>
        <p:spPr>
          <a:xfrm>
            <a:off x="807522" y="1048140"/>
            <a:ext cx="103891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凡劳苦担重担的人可以到我这里来，我就使你们得安息。 我心里柔和谦卑，你们当负我的轭，学我的样式；这样，你们心里就必得享安息。 因为我的轭是容易的，我的担子是轻省的。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马太福音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11:28-30</a:t>
            </a:r>
            <a:endParaRPr lang="zh-CN" alt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49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32219F-0587-B044-AB09-B9B83DF661EF}"/>
              </a:ext>
            </a:extLst>
          </p:cNvPr>
          <p:cNvSpPr txBox="1"/>
          <p:nvPr/>
        </p:nvSpPr>
        <p:spPr>
          <a:xfrm>
            <a:off x="864973" y="1804086"/>
            <a:ext cx="100954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信耶稣得永生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日常生活中的依靠，经历神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神的话带有大能力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altLang="zh-CN" sz="36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因为神的道是活的，是有效的，比一切两刃的剑更锋利，甚至可以刺入剖开魂与灵，关节与骨髓，并且能够辨明心中的思想和意念。（希伯来</a:t>
            </a:r>
            <a:r>
              <a:rPr lang="en-US" altLang="zh-CN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4:12</a:t>
            </a:r>
            <a:r>
              <a:rPr lang="zh-CN" altLang="en-US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A15BFD-B4AA-1D49-AD75-C30E6720F040}"/>
              </a:ext>
            </a:extLst>
          </p:cNvPr>
          <p:cNvSpPr txBox="1">
            <a:spLocks/>
          </p:cNvSpPr>
          <p:nvPr/>
        </p:nvSpPr>
        <p:spPr>
          <a:xfrm>
            <a:off x="1085334" y="390709"/>
            <a:ext cx="10515600" cy="141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教导人学义，都是有益的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7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E51C-4F7A-124A-8E61-64081D78A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0497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耶稣走遍各城各乡，在会堂里</a:t>
            </a:r>
            <a:r>
              <a:rPr lang="zh-CN" altLang="en-US" sz="40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教训人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，宣讲天国的</a:t>
            </a:r>
            <a:r>
              <a:rPr lang="zh-CN" altLang="en-US" sz="40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福音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，又</a:t>
            </a:r>
            <a:r>
              <a:rPr lang="zh-CN" altLang="en-US" sz="40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医治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各样的病症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zh-CN" altLang="en-US" sz="2200" dirty="0">
                <a:latin typeface="KaiTi" panose="02010609060101010101" pitchFamily="49" charset="-122"/>
                <a:ea typeface="KaiTi" panose="02010609060101010101" pitchFamily="49" charset="-122"/>
              </a:rPr>
              <a:t>马太福音 </a:t>
            </a:r>
            <a:r>
              <a:rPr lang="en-US" altLang="zh-CN" sz="2200" dirty="0">
                <a:latin typeface="KaiTi" panose="02010609060101010101" pitchFamily="49" charset="-122"/>
                <a:ea typeface="KaiTi" panose="02010609060101010101" pitchFamily="49" charset="-122"/>
              </a:rPr>
              <a:t>9:35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9D0A53-5AF1-0B43-A065-872E30F50F0C}"/>
              </a:ext>
            </a:extLst>
          </p:cNvPr>
          <p:cNvSpPr/>
          <p:nvPr/>
        </p:nvSpPr>
        <p:spPr>
          <a:xfrm>
            <a:off x="838200" y="2659559"/>
            <a:ext cx="10061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耶稣树立了传福音的榜样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BB585C-3A81-8047-B78D-2C9DD543A97C}"/>
              </a:ext>
            </a:extLst>
          </p:cNvPr>
          <p:cNvSpPr txBox="1">
            <a:spLocks/>
          </p:cNvSpPr>
          <p:nvPr/>
        </p:nvSpPr>
        <p:spPr>
          <a:xfrm>
            <a:off x="754657" y="454831"/>
            <a:ext cx="10515600" cy="193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叫属神的人得以完全，预备行各样的善事</a:t>
            </a:r>
            <a:br>
              <a:rPr lang="en-US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62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229FDF-25E1-8B49-807D-0088D0903936}"/>
              </a:ext>
            </a:extLst>
          </p:cNvPr>
          <p:cNvSpPr txBox="1">
            <a:spLocks/>
          </p:cNvSpPr>
          <p:nvPr/>
        </p:nvSpPr>
        <p:spPr>
          <a:xfrm>
            <a:off x="754706" y="1700194"/>
            <a:ext cx="10515600" cy="9237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门徒跟耶稣学传福音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7EFB6-E2A4-934B-88A1-016C9132A5D5}"/>
              </a:ext>
            </a:extLst>
          </p:cNvPr>
          <p:cNvSpPr/>
          <p:nvPr/>
        </p:nvSpPr>
        <p:spPr>
          <a:xfrm>
            <a:off x="754706" y="2520362"/>
            <a:ext cx="101705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cap="all" dirty="0">
                <a:latin typeface="KaiTi" panose="02010609060101010101" pitchFamily="49" charset="-122"/>
                <a:ea typeface="KaiTi" panose="02010609060101010101" pitchFamily="49" charset="-122"/>
              </a:rPr>
              <a:t>提摩太后书 </a:t>
            </a:r>
            <a:r>
              <a:rPr lang="en-US" altLang="zh-CN" sz="2800" cap="all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800" cap="all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cap="all" dirty="0">
                <a:latin typeface="KaiTi" panose="02010609060101010101" pitchFamily="49" charset="-122"/>
                <a:ea typeface="KaiTi" panose="02010609060101010101" pitchFamily="49" charset="-122"/>
              </a:rPr>
              <a:t>2-5</a:t>
            </a:r>
          </a:p>
          <a:p>
            <a:r>
              <a:rPr lang="zh-CN" alt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务要传道，无论得时不得时总要专心，并用百般的忍耐、各样的教训责备人，警戒人，劝勉人。 </a:t>
            </a:r>
            <a:endParaRPr lang="en-CA" altLang="zh-CN" sz="2800" dirty="0">
              <a:solidFill>
                <a:schemeClr val="accent6">
                  <a:lumMod val="40000"/>
                  <a:lumOff val="6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因为时候要到，人必厌烦纯正的道理，耳朵发痒，就随从自己的情欲，增添好些师傅， 并且掩耳不听真道，偏向荒渺的言语。 </a:t>
            </a:r>
            <a:endParaRPr lang="en-CA" altLang="zh-CN" sz="2800" dirty="0">
              <a:solidFill>
                <a:schemeClr val="accent4">
                  <a:lumMod val="60000"/>
                  <a:lumOff val="4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你却要凡事谨慎，忍受苦难，做传道的工夫，</a:t>
            </a:r>
            <a:r>
              <a:rPr lang="zh-CN" altLang="en-US" sz="2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尽你的职分</a:t>
            </a:r>
            <a:r>
              <a:rPr lang="zh-CN" alt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zh-CN" altLang="en-US" sz="2800" i="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3BCFB5-DBDC-D74A-AE71-FA9CFC47BF9E}"/>
              </a:ext>
            </a:extLst>
          </p:cNvPr>
          <p:cNvSpPr txBox="1">
            <a:spLocks/>
          </p:cNvSpPr>
          <p:nvPr/>
        </p:nvSpPr>
        <p:spPr>
          <a:xfrm>
            <a:off x="665205" y="587131"/>
            <a:ext cx="10515600" cy="19332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叫属神的人得以完全，预备行各样的善事</a:t>
            </a:r>
            <a:br>
              <a:rPr lang="en-US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7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0449-3F88-3D42-A2B9-39F297A0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19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读圣经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F24AC4-67D5-E94B-A8E5-EC3A4ABB9824}"/>
              </a:ext>
            </a:extLst>
          </p:cNvPr>
          <p:cNvSpPr/>
          <p:nvPr/>
        </p:nvSpPr>
        <p:spPr>
          <a:xfrm>
            <a:off x="3248882" y="2254253"/>
            <a:ext cx="354135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读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，读，读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祷读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星期六读经日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读经组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一对一读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8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8B107-5E51-0D43-9498-29EA43D7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21" y="337930"/>
            <a:ext cx="9621031" cy="62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0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0EC93-48BC-4F44-9959-9E9624294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397" y="318052"/>
            <a:ext cx="6791934" cy="5498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95624D-1BE8-6F41-8310-80EDED08D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6024"/>
            <a:ext cx="12192000" cy="18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569701-1B0E-C043-8688-DFFB0B3EB789}"/>
              </a:ext>
            </a:extLst>
          </p:cNvPr>
          <p:cNvSpPr txBox="1">
            <a:spLocks/>
          </p:cNvSpPr>
          <p:nvPr/>
        </p:nvSpPr>
        <p:spPr>
          <a:xfrm>
            <a:off x="3044927" y="1088856"/>
            <a:ext cx="5906568" cy="41224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好书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知识就是力量</a:t>
            </a:r>
            <a:endParaRPr lang="en-CA" altLang="zh-CN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altLang="zh-CN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Tx/>
              <a:buChar char="-"/>
            </a:pPr>
            <a:r>
              <a:rPr lang="en-CA" b="1" dirty="0" err="1">
                <a:latin typeface="KaiTi" panose="02010609060101010101" pitchFamily="49" charset="-122"/>
                <a:ea typeface="KaiTi" panose="02010609060101010101" pitchFamily="49" charset="-122"/>
              </a:rPr>
              <a:t>专业</a:t>
            </a:r>
            <a:endParaRPr lang="en-CA" altLang="zh-CN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Tx/>
              <a:buChar char="-"/>
            </a:pP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生活</a:t>
            </a:r>
            <a:endParaRPr lang="en-CA" altLang="zh-CN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Tx/>
              <a:buChar char="-"/>
            </a:pP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生命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833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F37240A-CA8E-3944-B86C-FD414163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8" y="747583"/>
            <a:ext cx="3321790" cy="50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B42537F-5AE7-F840-A6E2-BC3F06F4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53" y="1075037"/>
            <a:ext cx="2446639" cy="43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A681759-F521-7A40-BDB3-CAA15580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95728" y="392671"/>
            <a:ext cx="3054436" cy="5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229201"/>
            <a:ext cx="10515600" cy="3675534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提摩太后书</a:t>
            </a:r>
            <a: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  <a:t>3:16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-17</a:t>
            </a:r>
            <a:b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b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圣经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都是神所默示的，于教训，督责，使人归正，教导人</a:t>
            </a: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学义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，都是有益的。叫属神的人得以</a:t>
            </a: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完全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，预备行各样的</a:t>
            </a: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善事</a:t>
            </a:r>
            <a:r>
              <a:rPr 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br>
              <a:rPr lang="en-US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2219F-0587-B044-AB09-B9B83DF661EF}"/>
              </a:ext>
            </a:extLst>
          </p:cNvPr>
          <p:cNvSpPr txBox="1"/>
          <p:nvPr/>
        </p:nvSpPr>
        <p:spPr>
          <a:xfrm>
            <a:off x="1372137" y="3773646"/>
            <a:ext cx="42594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圣经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神的话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学义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：信耶稣</a:t>
            </a: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CA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完全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：像耶稣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行善：祝福他人  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6C8A19-C44E-CE4A-8F90-B6093C094BEB}"/>
              </a:ext>
            </a:extLst>
          </p:cNvPr>
          <p:cNvSpPr txBox="1">
            <a:spLocks/>
          </p:cNvSpPr>
          <p:nvPr/>
        </p:nvSpPr>
        <p:spPr>
          <a:xfrm>
            <a:off x="6338568" y="3985352"/>
            <a:ext cx="2521439" cy="166975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CA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爱神爱人</a:t>
            </a:r>
            <a:endParaRPr lang="en-CA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70000"/>
              </a:lnSpc>
            </a:pPr>
            <a:r>
              <a:rPr lang="en-CA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所信所行</a:t>
            </a:r>
            <a:endParaRPr lang="en-US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50C7FD04-0A0E-8F40-BDA9-13ED2A12FFD4}"/>
              </a:ext>
            </a:extLst>
          </p:cNvPr>
          <p:cNvSpPr/>
          <p:nvPr/>
        </p:nvSpPr>
        <p:spPr>
          <a:xfrm>
            <a:off x="5477598" y="3985352"/>
            <a:ext cx="238538" cy="2016000"/>
          </a:xfrm>
          <a:prstGeom prst="rightBracke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F1B3-1887-A441-B256-0789BCF1E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KaiTi" panose="02010609060101010101" pitchFamily="49" charset="-122"/>
                <a:ea typeface="KaiTi" panose="02010609060101010101" pitchFamily="49" charset="-122"/>
              </a:rPr>
              <a:t>圣经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：认识神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DE4C7-152E-5A43-B37C-0C212F1FF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4226"/>
            <a:ext cx="9144000" cy="1093573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2021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日</a:t>
            </a:r>
            <a:endParaRPr 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467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5" y="229201"/>
            <a:ext cx="10515600" cy="3675534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提摩太后书</a:t>
            </a:r>
            <a: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  <a:t>3:16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-17</a:t>
            </a:r>
            <a:b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b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圣经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都是神所默示的，于教训，督责，使人归正，教导人</a:t>
            </a: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学义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，都是有益的。叫属神的人得以</a:t>
            </a: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完全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，预备行各样的</a:t>
            </a:r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善事</a:t>
            </a:r>
            <a:r>
              <a:rPr 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br>
              <a:rPr lang="en-US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2219F-0587-B044-AB09-B9B83DF661EF}"/>
              </a:ext>
            </a:extLst>
          </p:cNvPr>
          <p:cNvSpPr txBox="1"/>
          <p:nvPr/>
        </p:nvSpPr>
        <p:spPr>
          <a:xfrm>
            <a:off x="1372137" y="3773646"/>
            <a:ext cx="42594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圣经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神的话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学义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：信耶稣</a:t>
            </a: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CA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完全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：像耶稣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行善：祝福他人  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6C8A19-C44E-CE4A-8F90-B6093C094BEB}"/>
              </a:ext>
            </a:extLst>
          </p:cNvPr>
          <p:cNvSpPr txBox="1">
            <a:spLocks/>
          </p:cNvSpPr>
          <p:nvPr/>
        </p:nvSpPr>
        <p:spPr>
          <a:xfrm>
            <a:off x="6338568" y="3985352"/>
            <a:ext cx="2521439" cy="166975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CA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爱神爱人</a:t>
            </a:r>
            <a:endParaRPr lang="en-CA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70000"/>
              </a:lnSpc>
            </a:pPr>
            <a:r>
              <a:rPr lang="en-CA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所信所行</a:t>
            </a:r>
            <a:endParaRPr lang="en-US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50C7FD04-0A0E-8F40-BDA9-13ED2A12FFD4}"/>
              </a:ext>
            </a:extLst>
          </p:cNvPr>
          <p:cNvSpPr/>
          <p:nvPr/>
        </p:nvSpPr>
        <p:spPr>
          <a:xfrm>
            <a:off x="5477598" y="3985352"/>
            <a:ext cx="238538" cy="2016000"/>
          </a:xfrm>
          <a:prstGeom prst="rightBracke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2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BDB245-A290-724B-B454-A2E5E13CCB59}"/>
              </a:ext>
            </a:extLst>
          </p:cNvPr>
          <p:cNvSpPr/>
          <p:nvPr/>
        </p:nvSpPr>
        <p:spPr>
          <a:xfrm>
            <a:off x="983880" y="2518774"/>
            <a:ext cx="48067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作者：神</a:t>
            </a:r>
            <a:endParaRPr lang="en-US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40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多位记录者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66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卷书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写作经历</a:t>
            </a: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1600</a:t>
            </a:r>
          </a:p>
          <a:p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约伯记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：主前 </a:t>
            </a: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1500</a:t>
            </a:r>
          </a:p>
          <a:p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sz="36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启示录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：主后 </a:t>
            </a:r>
            <a:r>
              <a:rPr lang="en-US" altLang="zh-CN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96</a:t>
            </a:r>
            <a:endParaRPr lang="en-US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36D78-E509-D147-8734-1922AA5C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031" y="2518774"/>
            <a:ext cx="5076357" cy="38072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F8538F-0247-074F-BCF6-4E11D28EA790}"/>
              </a:ext>
            </a:extLst>
          </p:cNvPr>
          <p:cNvSpPr txBox="1">
            <a:spLocks/>
          </p:cNvSpPr>
          <p:nvPr/>
        </p:nvSpPr>
        <p:spPr>
          <a:xfrm>
            <a:off x="838200" y="843648"/>
            <a:ext cx="10515600" cy="10311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圣经永恒性</a:t>
            </a:r>
            <a:endParaRPr lang="en-US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E3AD3-47B5-5E42-A758-856ABC1044D0}"/>
              </a:ext>
            </a:extLst>
          </p:cNvPr>
          <p:cNvSpPr/>
          <p:nvPr/>
        </p:nvSpPr>
        <p:spPr>
          <a:xfrm>
            <a:off x="983880" y="1676969"/>
            <a:ext cx="8307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天地要废去，我的话却不能废去</a:t>
            </a: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马太福音</a:t>
            </a: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24:35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36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一、基督教的世界观- 李四(@cyraliguo)">
            <a:extLst>
              <a:ext uri="{FF2B5EF4-FFF2-40B4-BE49-F238E27FC236}">
                <a16:creationId xmlns:a16="http://schemas.microsoft.com/office/drawing/2014/main" id="{19D4378A-A22F-274C-9C00-DF20E3EB8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58" y="2860762"/>
            <a:ext cx="6635931" cy="33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9F8C09-6711-5F44-971C-5B1551F8ABDB}"/>
              </a:ext>
            </a:extLst>
          </p:cNvPr>
          <p:cNvSpPr txBox="1">
            <a:spLocks/>
          </p:cNvSpPr>
          <p:nvPr/>
        </p:nvSpPr>
        <p:spPr>
          <a:xfrm>
            <a:off x="2074125" y="755463"/>
            <a:ext cx="8560904" cy="1513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圣经普遍性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 翻译</a:t>
            </a:r>
            <a:r>
              <a:rPr lang="en-US" altLang="zh-CN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704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语言</a:t>
            </a:r>
            <a:endParaRPr lang="en-US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28" name="Picture 4" descr="Bible translations - Wikipedia">
            <a:extLst>
              <a:ext uri="{FF2B5EF4-FFF2-40B4-BE49-F238E27FC236}">
                <a16:creationId xmlns:a16="http://schemas.microsoft.com/office/drawing/2014/main" id="{93EC8FCA-EF6B-3E4A-8320-228C8F2C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17" y="2902137"/>
            <a:ext cx="2794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9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F58E-F782-C647-A851-75842706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127459"/>
            <a:ext cx="9462755" cy="1754326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圣经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：中文版 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1CC302-5915-734F-A4C5-A5C61778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04" y="2192588"/>
            <a:ext cx="2491210" cy="332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和合本圣经】的来历">
            <a:extLst>
              <a:ext uri="{FF2B5EF4-FFF2-40B4-BE49-F238E27FC236}">
                <a16:creationId xmlns:a16="http://schemas.microsoft.com/office/drawing/2014/main" id="{C7A47ED7-B23A-0447-9B15-F76A6513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8" y="2157404"/>
            <a:ext cx="4683211" cy="339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AFA8C1-D569-1F41-A891-FB609769F7D0}"/>
              </a:ext>
            </a:extLst>
          </p:cNvPr>
          <p:cNvSpPr txBox="1">
            <a:spLocks/>
          </p:cNvSpPr>
          <p:nvPr/>
        </p:nvSpPr>
        <p:spPr>
          <a:xfrm>
            <a:off x="5109950" y="3697357"/>
            <a:ext cx="2811512" cy="1152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用了</a:t>
            </a:r>
            <a:r>
              <a:rPr lang="en-US" altLang="zh-CN" sz="4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27</a:t>
            </a:r>
            <a:r>
              <a:rPr lang="zh-CN" altLang="en-US" sz="4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年翻译</a:t>
            </a:r>
            <a:endParaRPr lang="en-CA" altLang="zh-CN" sz="42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endParaRPr lang="en-US" altLang="zh-CN" sz="42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US" altLang="zh-CN" sz="4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1919</a:t>
            </a:r>
            <a:r>
              <a:rPr lang="zh-CN" altLang="en-US" sz="4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年出版</a:t>
            </a:r>
            <a:endParaRPr lang="en-CA" altLang="zh-CN" sz="42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4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A3F0F-0EA9-FD4B-B3AE-9819C4B00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03" y="2157404"/>
            <a:ext cx="2811512" cy="33919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198D0F-A993-1C41-A652-03031F6A62A7}"/>
              </a:ext>
            </a:extLst>
          </p:cNvPr>
          <p:cNvSpPr/>
          <p:nvPr/>
        </p:nvSpPr>
        <p:spPr>
          <a:xfrm>
            <a:off x="8628802" y="3794741"/>
            <a:ext cx="3099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新约</a:t>
            </a:r>
            <a:r>
              <a:rPr lang="zh-CN" altLang="en-US" sz="2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于</a:t>
            </a:r>
            <a:r>
              <a:rPr lang="en-US" sz="2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1976年完成</a:t>
            </a:r>
          </a:p>
          <a:p>
            <a:r>
              <a:rPr lang="en-US" sz="2400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旧约</a:t>
            </a:r>
            <a:r>
              <a:rPr lang="zh-CN" altLang="en-US" sz="2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于</a:t>
            </a:r>
            <a:r>
              <a:rPr lang="en-US" sz="2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1992年完成</a:t>
            </a:r>
            <a:endParaRPr lang="en-US" sz="36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FAB621-D813-9A49-A367-3406B02F8AA5}"/>
              </a:ext>
            </a:extLst>
          </p:cNvPr>
          <p:cNvSpPr/>
          <p:nvPr/>
        </p:nvSpPr>
        <p:spPr>
          <a:xfrm>
            <a:off x="838200" y="1802478"/>
            <a:ext cx="10101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给我作见证的就是这经。约翰福音</a:t>
            </a: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5:39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4BD352-F20B-1C4E-A96C-F2D8B017D283}"/>
              </a:ext>
            </a:extLst>
          </p:cNvPr>
          <p:cNvSpPr/>
          <p:nvPr/>
        </p:nvSpPr>
        <p:spPr>
          <a:xfrm>
            <a:off x="838200" y="2997926"/>
            <a:ext cx="103087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马太福音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1: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20-23</a:t>
            </a:r>
          </a:p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只管娶过你的妻子</a:t>
            </a:r>
            <a:r>
              <a:rPr lang="zh-CN" altLang="en-US" sz="3200" u="sng" dirty="0">
                <a:latin typeface="KaiTi" panose="02010609060101010101" pitchFamily="49" charset="-122"/>
                <a:ea typeface="KaiTi" panose="02010609060101010101" pitchFamily="49" charset="-122"/>
              </a:rPr>
              <a:t>马利亚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来，因她所怀的孕是从圣灵来的。 她将要生一个儿子，你要给他起名叫耶稣，因他要将自己的百姓从罪恶里救出来。」 这一切的事成就是要</a:t>
            </a:r>
            <a:r>
              <a:rPr lang="zh-CN" altLang="en-US" sz="32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应验主藉先知所说的话 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（以赛亚）， 说：</a:t>
            </a:r>
          </a:p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必有童女怀孕生子；人要称他的名为</a:t>
            </a:r>
            <a:r>
              <a:rPr lang="zh-CN" altLang="en-US" sz="3200" u="sng" dirty="0">
                <a:latin typeface="KaiTi" panose="02010609060101010101" pitchFamily="49" charset="-122"/>
                <a:ea typeface="KaiTi" panose="02010609060101010101" pitchFamily="49" charset="-122"/>
              </a:rPr>
              <a:t>以马内利</a:t>
            </a:r>
            <a:endParaRPr lang="zh-CN" altLang="en-US" sz="3200" b="0" i="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55F403-C140-C646-8E36-4BD3F4D97C73}"/>
              </a:ext>
            </a:extLst>
          </p:cNvPr>
          <p:cNvSpPr txBox="1">
            <a:spLocks/>
          </p:cNvSpPr>
          <p:nvPr/>
        </p:nvSpPr>
        <p:spPr>
          <a:xfrm>
            <a:off x="648012" y="231683"/>
            <a:ext cx="10515600" cy="141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圣经都是神所默示的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：耶稣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7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32219F-0587-B044-AB09-B9B83DF661EF}"/>
              </a:ext>
            </a:extLst>
          </p:cNvPr>
          <p:cNvSpPr txBox="1"/>
          <p:nvPr/>
        </p:nvSpPr>
        <p:spPr>
          <a:xfrm>
            <a:off x="897834" y="2418789"/>
            <a:ext cx="47774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信耶稣得永生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神爱世人，甚至将他的独生子赐给他们，叫一切信他的，不致灭亡，反得永生 。 </a:t>
            </a:r>
            <a:endParaRPr lang="en-CA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约翰福音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3:16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A15BFD-B4AA-1D49-AD75-C30E6720F040}"/>
              </a:ext>
            </a:extLst>
          </p:cNvPr>
          <p:cNvSpPr txBox="1">
            <a:spLocks/>
          </p:cNvSpPr>
          <p:nvPr/>
        </p:nvSpPr>
        <p:spPr>
          <a:xfrm>
            <a:off x="660044" y="424188"/>
            <a:ext cx="10515600" cy="141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圣经教导人学义，都是有益的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5F542-91B6-D443-8C88-3B3BB94CC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25897" y="1715397"/>
            <a:ext cx="3764877" cy="51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743</Words>
  <Application>Microsoft Macintosh PowerPoint</Application>
  <PresentationFormat>Widescreen</PresentationFormat>
  <Paragraphs>92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KaiTi</vt:lpstr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圣经：认识神</vt:lpstr>
      <vt:lpstr>提摩太后书3:16-17   圣经都是神所默示的，于教训，督责，使人归正，教导人学义，都是有益的。叫属神的人得以完全，预备行各样的善事。 </vt:lpstr>
      <vt:lpstr>PowerPoint Presentation</vt:lpstr>
      <vt:lpstr>PowerPoint Presentation</vt:lpstr>
      <vt:lpstr>圣经：中文版 </vt:lpstr>
      <vt:lpstr>PowerPoint Presentation</vt:lpstr>
      <vt:lpstr>PowerPoint Presentation</vt:lpstr>
      <vt:lpstr>人活着，不是单靠食物，更要靠神口里所出的一切话 （马太福音4:4）</vt:lpstr>
      <vt:lpstr>PowerPoint Presentation</vt:lpstr>
      <vt:lpstr>PowerPoint Presentation</vt:lpstr>
      <vt:lpstr>PowerPoint Presentation</vt:lpstr>
      <vt:lpstr>PowerPoint Presentation</vt:lpstr>
      <vt:lpstr>耶稣走遍各城各乡，在会堂里教训人，宣讲天国的福音，又医治各样的病症。马太福音 9:35</vt:lpstr>
      <vt:lpstr>PowerPoint Presentation</vt:lpstr>
      <vt:lpstr>读圣经</vt:lpstr>
      <vt:lpstr>PowerPoint Presentation</vt:lpstr>
      <vt:lpstr>PowerPoint Presentation</vt:lpstr>
      <vt:lpstr>PowerPoint Presentation</vt:lpstr>
      <vt:lpstr>提摩太后书3:16-17   圣经都是神所默示的，于教训，督责，使人归正，教导人学义，都是有益的。叫属神的人得以完全，预备行各样的善事。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Hude Quan</dc:creator>
  <cp:lastModifiedBy>Hude Quan</cp:lastModifiedBy>
  <cp:revision>46</cp:revision>
  <cp:lastPrinted>2021-01-25T01:31:44Z</cp:lastPrinted>
  <dcterms:created xsi:type="dcterms:W3CDTF">2021-01-24T19:39:39Z</dcterms:created>
  <dcterms:modified xsi:type="dcterms:W3CDTF">2021-02-06T15:55:34Z</dcterms:modified>
</cp:coreProperties>
</file>