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6" r:id="rId2"/>
    <p:sldId id="487" r:id="rId3"/>
    <p:sldId id="488" r:id="rId4"/>
    <p:sldId id="491" r:id="rId5"/>
    <p:sldId id="489" r:id="rId6"/>
    <p:sldId id="258" r:id="rId7"/>
    <p:sldId id="492" r:id="rId8"/>
    <p:sldId id="490" r:id="rId9"/>
    <p:sldId id="260" r:id="rId10"/>
    <p:sldId id="261" r:id="rId11"/>
    <p:sldId id="493" r:id="rId12"/>
    <p:sldId id="262" r:id="rId13"/>
    <p:sldId id="263" r:id="rId14"/>
    <p:sldId id="494" r:id="rId15"/>
    <p:sldId id="264" r:id="rId16"/>
    <p:sldId id="495" r:id="rId17"/>
    <p:sldId id="484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17" autoAdjust="0"/>
    <p:restoredTop sz="94605"/>
  </p:normalViewPr>
  <p:slideViewPr>
    <p:cSldViewPr>
      <p:cViewPr varScale="1">
        <p:scale>
          <a:sx n="101" d="100"/>
          <a:sy n="101" d="100"/>
        </p:scale>
        <p:origin x="93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3EFEC-9EBB-4236-8538-86D445CB3EF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CD553-9C10-4528-9E45-56FABF3F43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86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9F60F-609C-4A47-BD73-F80EE39C57F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47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7E348-FB0F-4B6A-8FC0-747F9B80F34F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263FF9D8-D5F7-4387-A1D4-673EC199EF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28" t="2464" r="3881" b="1965"/>
          <a:stretch/>
        </p:blipFill>
        <p:spPr>
          <a:xfrm>
            <a:off x="5112774" y="1081547"/>
            <a:ext cx="3205316" cy="4719485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082048E-E89B-412F-9AC5-0DBDD008DA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30" t="6019" r="24330" b="9304"/>
          <a:stretch/>
        </p:blipFill>
        <p:spPr>
          <a:xfrm>
            <a:off x="1632154" y="543230"/>
            <a:ext cx="1809136" cy="577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75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7269CF6-E6B3-4CDB-9E17-DFA8EEE0D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961" y="4797373"/>
            <a:ext cx="2359356" cy="2060627"/>
          </a:xfrm>
          <a:prstGeom prst="rect">
            <a:avLst/>
          </a:prstGeom>
        </p:spPr>
      </p:pic>
      <p:pic>
        <p:nvPicPr>
          <p:cNvPr id="7" name="图片 6" descr="文本&#10;&#10;描述已自动生成">
            <a:extLst>
              <a:ext uri="{FF2B5EF4-FFF2-40B4-BE49-F238E27FC236}">
                <a16:creationId xmlns:a16="http://schemas.microsoft.com/office/drawing/2014/main" id="{AEBDAB33-82E1-4349-961E-DEE1F8CCA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88640"/>
            <a:ext cx="88646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57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4D3D65C-BBE8-4F48-AE7D-76FF01DB8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961" y="4797373"/>
            <a:ext cx="2359356" cy="2060627"/>
          </a:xfrm>
          <a:prstGeom prst="rect">
            <a:avLst/>
          </a:prstGeom>
        </p:spPr>
      </p:pic>
      <p:pic>
        <p:nvPicPr>
          <p:cNvPr id="7" name="图片 6" descr="图标&#10;&#10;低可信度描述已自动生成">
            <a:extLst>
              <a:ext uri="{FF2B5EF4-FFF2-40B4-BE49-F238E27FC236}">
                <a16:creationId xmlns:a16="http://schemas.microsoft.com/office/drawing/2014/main" id="{7F9B1E68-18C1-2C49-99E9-1058EC0FD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717" y="624226"/>
            <a:ext cx="2895600" cy="863600"/>
          </a:xfrm>
          <a:prstGeom prst="rect">
            <a:avLst/>
          </a:prstGeom>
        </p:spPr>
      </p:pic>
      <p:pic>
        <p:nvPicPr>
          <p:cNvPr id="9" name="图片 8" descr="图片包含 游戏机, 画, 标志&#10;&#10;描述已自动生成">
            <a:extLst>
              <a:ext uri="{FF2B5EF4-FFF2-40B4-BE49-F238E27FC236}">
                <a16:creationId xmlns:a16="http://schemas.microsoft.com/office/drawing/2014/main" id="{612022FC-7625-0E4D-936A-1F4ED5C10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61" y="1852899"/>
            <a:ext cx="2057400" cy="660400"/>
          </a:xfrm>
          <a:prstGeom prst="rect">
            <a:avLst/>
          </a:prstGeom>
        </p:spPr>
      </p:pic>
      <p:pic>
        <p:nvPicPr>
          <p:cNvPr id="11" name="图片 10" descr="文本, 图标&#10;&#10;描述已自动生成">
            <a:extLst>
              <a:ext uri="{FF2B5EF4-FFF2-40B4-BE49-F238E27FC236}">
                <a16:creationId xmlns:a16="http://schemas.microsoft.com/office/drawing/2014/main" id="{AAB8A819-D983-0247-888C-A3398FF6A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17" y="2848656"/>
            <a:ext cx="1676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2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684E64C-BC64-41F7-B057-22411F126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961" y="4797373"/>
            <a:ext cx="2359356" cy="2060627"/>
          </a:xfrm>
          <a:prstGeom prst="rect">
            <a:avLst/>
          </a:prstGeom>
        </p:spPr>
      </p:pic>
      <p:pic>
        <p:nvPicPr>
          <p:cNvPr id="7" name="图片 6" descr="徽标, 公司名称&#10;&#10;描述已自动生成">
            <a:extLst>
              <a:ext uri="{FF2B5EF4-FFF2-40B4-BE49-F238E27FC236}">
                <a16:creationId xmlns:a16="http://schemas.microsoft.com/office/drawing/2014/main" id="{BA0F82A3-7425-4845-A427-1CF18D7B3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692696"/>
            <a:ext cx="29591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30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E7E9B1-9422-4799-924F-3D69E5E40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961" y="4797373"/>
            <a:ext cx="2359356" cy="2060627"/>
          </a:xfrm>
          <a:prstGeom prst="rect">
            <a:avLst/>
          </a:prstGeom>
        </p:spPr>
      </p:pic>
      <p:pic>
        <p:nvPicPr>
          <p:cNvPr id="7" name="图片 6" descr="文本, 信件&#10;&#10;描述已自动生成">
            <a:extLst>
              <a:ext uri="{FF2B5EF4-FFF2-40B4-BE49-F238E27FC236}">
                <a16:creationId xmlns:a16="http://schemas.microsoft.com/office/drawing/2014/main" id="{43EE3ADE-29EC-0E43-AE32-7DE6006CE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60648"/>
            <a:ext cx="86360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9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E02BF79-3020-4501-A4B5-D255B052D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961" y="4797373"/>
            <a:ext cx="2359356" cy="2060627"/>
          </a:xfrm>
          <a:prstGeom prst="rect">
            <a:avLst/>
          </a:prstGeom>
        </p:spPr>
      </p:pic>
      <p:pic>
        <p:nvPicPr>
          <p:cNvPr id="7" name="图片 6" descr="文本, 信件&#10;&#10;描述已自动生成">
            <a:extLst>
              <a:ext uri="{FF2B5EF4-FFF2-40B4-BE49-F238E27FC236}">
                <a16:creationId xmlns:a16="http://schemas.microsoft.com/office/drawing/2014/main" id="{953D77E8-36E7-A84A-B9D6-0DE69A7C0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20688"/>
            <a:ext cx="85344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33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B97D3C0-819B-4817-A85D-33D322F70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961" y="4797373"/>
            <a:ext cx="2359356" cy="2060627"/>
          </a:xfrm>
          <a:prstGeom prst="rect">
            <a:avLst/>
          </a:prstGeom>
        </p:spPr>
      </p:pic>
      <p:pic>
        <p:nvPicPr>
          <p:cNvPr id="7" name="图片 6" descr="徽标&#10;&#10;中度可信度描述已自动生成">
            <a:extLst>
              <a:ext uri="{FF2B5EF4-FFF2-40B4-BE49-F238E27FC236}">
                <a16:creationId xmlns:a16="http://schemas.microsoft.com/office/drawing/2014/main" id="{FBC10CFC-C21E-5A46-935A-76A8E6AD1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764704"/>
            <a:ext cx="3810000" cy="660400"/>
          </a:xfrm>
          <a:prstGeom prst="rect">
            <a:avLst/>
          </a:prstGeom>
        </p:spPr>
      </p:pic>
      <p:pic>
        <p:nvPicPr>
          <p:cNvPr id="9" name="图片 8" descr="文本, 信件&#10;&#10;描述已自动生成">
            <a:extLst>
              <a:ext uri="{FF2B5EF4-FFF2-40B4-BE49-F238E27FC236}">
                <a16:creationId xmlns:a16="http://schemas.microsoft.com/office/drawing/2014/main" id="{0DAF34F9-87B1-B644-8C46-80DBC2CD6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9" y="1425104"/>
            <a:ext cx="83566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1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9C152E8-A6C6-448D-B72A-41BD7D9A3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961" y="4797373"/>
            <a:ext cx="2359356" cy="2060627"/>
          </a:xfrm>
          <a:prstGeom prst="rect">
            <a:avLst/>
          </a:prstGeom>
        </p:spPr>
      </p:pic>
      <p:pic>
        <p:nvPicPr>
          <p:cNvPr id="7" name="图片 6" descr="文本, 图标&#10;&#10;中度可信度描述已自动生成">
            <a:extLst>
              <a:ext uri="{FF2B5EF4-FFF2-40B4-BE49-F238E27FC236}">
                <a16:creationId xmlns:a16="http://schemas.microsoft.com/office/drawing/2014/main" id="{C729081D-8D33-AF4A-8799-933FFC249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764704"/>
            <a:ext cx="2971800" cy="749300"/>
          </a:xfrm>
          <a:prstGeom prst="rect">
            <a:avLst/>
          </a:prstGeom>
        </p:spPr>
      </p:pic>
      <p:pic>
        <p:nvPicPr>
          <p:cNvPr id="9" name="图片 8" descr="卡通人物&#10;&#10;中度可信度描述已自动生成">
            <a:extLst>
              <a:ext uri="{FF2B5EF4-FFF2-40B4-BE49-F238E27FC236}">
                <a16:creationId xmlns:a16="http://schemas.microsoft.com/office/drawing/2014/main" id="{55661586-2BC3-084A-95FD-A8DB81213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566" y="1679627"/>
            <a:ext cx="2654300" cy="762000"/>
          </a:xfrm>
          <a:prstGeom prst="rect">
            <a:avLst/>
          </a:prstGeom>
        </p:spPr>
      </p:pic>
      <p:pic>
        <p:nvPicPr>
          <p:cNvPr id="11" name="图片 10" descr="文本, 图标&#10;&#10;描述已自动生成">
            <a:extLst>
              <a:ext uri="{FF2B5EF4-FFF2-40B4-BE49-F238E27FC236}">
                <a16:creationId xmlns:a16="http://schemas.microsoft.com/office/drawing/2014/main" id="{93CA9FB6-D47C-D140-BA0E-3181A1A6D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66" y="2619826"/>
            <a:ext cx="25019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7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8E97661-094D-4D74-BD73-F44FB6EAC9A1}"/>
              </a:ext>
            </a:extLst>
          </p:cNvPr>
          <p:cNvSpPr txBox="1"/>
          <p:nvPr/>
        </p:nvSpPr>
        <p:spPr>
          <a:xfrm>
            <a:off x="3026920" y="5132440"/>
            <a:ext cx="33205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en-US" altLang="zh-CN" sz="8800" dirty="0">
                <a:solidFill>
                  <a:prstClr val="black"/>
                </a:solidFill>
                <a:latin typeface="Impact" panose="020B0806030902050204" pitchFamily="34" charset="0"/>
              </a:rPr>
              <a:t>S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.</a:t>
            </a:r>
            <a:r>
              <a:rPr lang="en-US" altLang="zh-CN" sz="8800" dirty="0">
                <a:solidFill>
                  <a:prstClr val="black"/>
                </a:solidFill>
                <a:latin typeface="Impact" panose="020B0806030902050204" pitchFamily="34" charset="0"/>
              </a:rPr>
              <a:t>D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.</a:t>
            </a:r>
            <a:r>
              <a:rPr lang="en-US" altLang="zh-CN" sz="8800" dirty="0">
                <a:solidFill>
                  <a:prstClr val="black"/>
                </a:solidFill>
                <a:latin typeface="Impact" panose="020B0806030902050204" pitchFamily="34" charset="0"/>
              </a:rPr>
              <a:t>G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.</a:t>
            </a:r>
            <a:endParaRPr lang="zh-CN" altLang="en-US" sz="7200" dirty="0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BB107AA-DDE7-445C-849C-8D07EC75C5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28" t="2464" r="3881" b="1965"/>
          <a:stretch/>
        </p:blipFill>
        <p:spPr>
          <a:xfrm>
            <a:off x="3290367" y="789644"/>
            <a:ext cx="2610996" cy="3844413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92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DA9890-F088-4B9D-8B41-E7EA000A8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961" y="4797373"/>
            <a:ext cx="2359356" cy="2060627"/>
          </a:xfrm>
          <a:prstGeom prst="rect">
            <a:avLst/>
          </a:prstGeom>
        </p:spPr>
      </p:pic>
      <p:pic>
        <p:nvPicPr>
          <p:cNvPr id="4" name="图片 3" descr="图标&#10;&#10;描述已自动生成">
            <a:extLst>
              <a:ext uri="{FF2B5EF4-FFF2-40B4-BE49-F238E27FC236}">
                <a16:creationId xmlns:a16="http://schemas.microsoft.com/office/drawing/2014/main" id="{E28F5A6A-7F5D-5C45-81B8-0EB8089A4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1" y="764704"/>
            <a:ext cx="2743200" cy="546100"/>
          </a:xfrm>
          <a:prstGeom prst="rect">
            <a:avLst/>
          </a:prstGeom>
        </p:spPr>
      </p:pic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89FB3096-9946-C640-8058-07D5803EB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714500"/>
            <a:ext cx="81788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0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DA9890-F088-4B9D-8B41-E7EA000A8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961" y="4797373"/>
            <a:ext cx="2359356" cy="2060627"/>
          </a:xfrm>
          <a:prstGeom prst="rect">
            <a:avLst/>
          </a:prstGeom>
        </p:spPr>
      </p:pic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58DF5AF3-8C7C-A24E-9C36-AC4D3778A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1019227"/>
            <a:ext cx="68961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8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C5B9B7-EAAF-4C85-B99F-717864691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961" y="4797373"/>
            <a:ext cx="2359356" cy="2060627"/>
          </a:xfrm>
          <a:prstGeom prst="rect">
            <a:avLst/>
          </a:prstGeom>
        </p:spPr>
      </p:pic>
      <p:pic>
        <p:nvPicPr>
          <p:cNvPr id="7" name="图片 6" descr="文本, 信件&#10;&#10;描述已自动生成">
            <a:extLst>
              <a:ext uri="{FF2B5EF4-FFF2-40B4-BE49-F238E27FC236}">
                <a16:creationId xmlns:a16="http://schemas.microsoft.com/office/drawing/2014/main" id="{4DA4D023-4DEC-EC41-A001-16A9F10EB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404664"/>
            <a:ext cx="85979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9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4836703-F885-4504-9F53-9A3DEA9F2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961" y="4797373"/>
            <a:ext cx="2359356" cy="2060627"/>
          </a:xfrm>
          <a:prstGeom prst="rect">
            <a:avLst/>
          </a:prstGeom>
        </p:spPr>
      </p:pic>
      <p:pic>
        <p:nvPicPr>
          <p:cNvPr id="7" name="图片 6" descr="文本&#10;&#10;描述已自动生成">
            <a:extLst>
              <a:ext uri="{FF2B5EF4-FFF2-40B4-BE49-F238E27FC236}">
                <a16:creationId xmlns:a16="http://schemas.microsoft.com/office/drawing/2014/main" id="{5BFEC9EC-509F-9C4E-8621-868CDA0A9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0648"/>
            <a:ext cx="49276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97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4B1B95B-E7C4-4D67-9E0B-4A588CCCC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961" y="4797373"/>
            <a:ext cx="2359356" cy="2060627"/>
          </a:xfrm>
          <a:prstGeom prst="rect">
            <a:avLst/>
          </a:prstGeom>
        </p:spPr>
      </p:pic>
      <p:pic>
        <p:nvPicPr>
          <p:cNvPr id="7" name="图片 6" descr="文本&#10;&#10;描述已自动生成">
            <a:extLst>
              <a:ext uri="{FF2B5EF4-FFF2-40B4-BE49-F238E27FC236}">
                <a16:creationId xmlns:a16="http://schemas.microsoft.com/office/drawing/2014/main" id="{40EC269A-D7F6-4D40-A697-3552106D6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89" y="706760"/>
            <a:ext cx="77597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94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4B1B95B-E7C4-4D67-9E0B-4A588CCCC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961" y="4797373"/>
            <a:ext cx="2359356" cy="2060627"/>
          </a:xfrm>
          <a:prstGeom prst="rect">
            <a:avLst/>
          </a:prstGeom>
        </p:spPr>
      </p:pic>
      <p:pic>
        <p:nvPicPr>
          <p:cNvPr id="7" name="图片 6" descr="文本, 信件&#10;&#10;描述已自动生成">
            <a:extLst>
              <a:ext uri="{FF2B5EF4-FFF2-40B4-BE49-F238E27FC236}">
                <a16:creationId xmlns:a16="http://schemas.microsoft.com/office/drawing/2014/main" id="{52F49900-84B4-CA4D-87C6-8584D14E6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39" y="541784"/>
            <a:ext cx="6502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90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DD6712B-92A4-4746-B4B6-694C59FF9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961" y="4797373"/>
            <a:ext cx="2359356" cy="2060627"/>
          </a:xfrm>
          <a:prstGeom prst="rect">
            <a:avLst/>
          </a:prstGeom>
        </p:spPr>
      </p:pic>
      <p:pic>
        <p:nvPicPr>
          <p:cNvPr id="7" name="图片 6" descr="图片包含 徽标&#10;&#10;描述已自动生成">
            <a:extLst>
              <a:ext uri="{FF2B5EF4-FFF2-40B4-BE49-F238E27FC236}">
                <a16:creationId xmlns:a16="http://schemas.microsoft.com/office/drawing/2014/main" id="{FB9F008E-B093-F840-9D78-9A527DAAE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39" y="466777"/>
            <a:ext cx="59944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60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0450B56-E104-44B7-974A-AAAB117C8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961" y="4797373"/>
            <a:ext cx="2359356" cy="2060627"/>
          </a:xfrm>
          <a:prstGeom prst="rect">
            <a:avLst/>
          </a:prstGeom>
        </p:spPr>
      </p:pic>
      <p:pic>
        <p:nvPicPr>
          <p:cNvPr id="7" name="图片 6" descr="文本, 信件&#10;&#10;描述已自动生成">
            <a:extLst>
              <a:ext uri="{FF2B5EF4-FFF2-40B4-BE49-F238E27FC236}">
                <a16:creationId xmlns:a16="http://schemas.microsoft.com/office/drawing/2014/main" id="{D2C30AEC-7669-B34D-9269-6B9D3ECB8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9" y="764704"/>
            <a:ext cx="84963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3288</TotalTime>
  <Words>8</Words>
  <Application>Microsoft Macintosh PowerPoint</Application>
  <PresentationFormat>全屏显示(4:3)</PresentationFormat>
  <Paragraphs>3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等线</vt:lpstr>
      <vt:lpstr>Arial</vt:lpstr>
      <vt:lpstr>Calibri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Chang Ying</cp:lastModifiedBy>
  <cp:revision>40</cp:revision>
  <dcterms:created xsi:type="dcterms:W3CDTF">2018-07-31T10:56:00Z</dcterms:created>
  <dcterms:modified xsi:type="dcterms:W3CDTF">2021-03-26T16:45:13Z</dcterms:modified>
</cp:coreProperties>
</file>